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57" r:id="rId3"/>
    <p:sldId id="258" r:id="rId4"/>
    <p:sldId id="260" r:id="rId5"/>
    <p:sldId id="261" r:id="rId6"/>
    <p:sldId id="295" r:id="rId7"/>
    <p:sldId id="296" r:id="rId8"/>
    <p:sldId id="297" r:id="rId9"/>
    <p:sldId id="298" r:id="rId10"/>
    <p:sldId id="299" r:id="rId11"/>
    <p:sldId id="315" r:id="rId12"/>
    <p:sldId id="300" r:id="rId13"/>
    <p:sldId id="301" r:id="rId14"/>
    <p:sldId id="302" r:id="rId15"/>
    <p:sldId id="303" r:id="rId16"/>
    <p:sldId id="316" r:id="rId17"/>
    <p:sldId id="304" r:id="rId18"/>
    <p:sldId id="305" r:id="rId19"/>
    <p:sldId id="306" r:id="rId20"/>
    <p:sldId id="307" r:id="rId21"/>
    <p:sldId id="308" r:id="rId22"/>
    <p:sldId id="317" r:id="rId23"/>
    <p:sldId id="309" r:id="rId24"/>
    <p:sldId id="310" r:id="rId25"/>
    <p:sldId id="311" r:id="rId26"/>
    <p:sldId id="318" r:id="rId27"/>
    <p:sldId id="312" r:id="rId28"/>
    <p:sldId id="313" r:id="rId29"/>
    <p:sldId id="314"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205"/>
    <a:srgbClr val="BD582C"/>
    <a:srgbClr val="FF9900"/>
    <a:srgbClr val="ED8C17"/>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EF09DF-53E0-465F-BAED-5DBC45D2CA89}" v="1835" dt="2024-11-21T08:57:58.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8" autoAdjust="0"/>
    <p:restoredTop sz="94660"/>
  </p:normalViewPr>
  <p:slideViewPr>
    <p:cSldViewPr snapToGrid="0">
      <p:cViewPr varScale="1">
        <p:scale>
          <a:sx n="104" d="100"/>
          <a:sy n="104" d="100"/>
        </p:scale>
        <p:origin x="30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Roy" userId="204e2322906a3e21" providerId="LiveId" clId="{B0EF09DF-53E0-465F-BAED-5DBC45D2CA89}"/>
    <pc:docChg chg="undo custSel addSld delSld modSld modShowInfo">
      <pc:chgData name="Aniket Roy" userId="204e2322906a3e21" providerId="LiveId" clId="{B0EF09DF-53E0-465F-BAED-5DBC45D2CA89}" dt="2024-11-21T08:58:42.580" v="3348" actId="478"/>
      <pc:docMkLst>
        <pc:docMk/>
      </pc:docMkLst>
      <pc:sldChg chg="addSp delSp modSp new mod setBg delAnim">
        <pc:chgData name="Aniket Roy" userId="204e2322906a3e21" providerId="LiveId" clId="{B0EF09DF-53E0-465F-BAED-5DBC45D2CA89}" dt="2024-11-21T08:55:38.749" v="3298" actId="478"/>
        <pc:sldMkLst>
          <pc:docMk/>
          <pc:sldMk cId="1478467616" sldId="256"/>
        </pc:sldMkLst>
        <pc:spChg chg="mod">
          <ac:chgData name="Aniket Roy" userId="204e2322906a3e21" providerId="LiveId" clId="{B0EF09DF-53E0-465F-BAED-5DBC45D2CA89}" dt="2024-11-19T16:56:10.802" v="1431" actId="1076"/>
          <ac:spMkLst>
            <pc:docMk/>
            <pc:sldMk cId="1478467616" sldId="256"/>
            <ac:spMk id="2" creationId="{2563B645-5A85-1B59-F4E8-6A74E9C5728D}"/>
          </ac:spMkLst>
        </pc:spChg>
        <pc:spChg chg="mod">
          <ac:chgData name="Aniket Roy" userId="204e2322906a3e21" providerId="LiveId" clId="{B0EF09DF-53E0-465F-BAED-5DBC45D2CA89}" dt="2024-11-19T16:53:43.602" v="409" actId="11530"/>
          <ac:spMkLst>
            <pc:docMk/>
            <pc:sldMk cId="1478467616" sldId="256"/>
            <ac:spMk id="3" creationId="{9AA5262E-13B8-566F-8F3C-1173242A0F6C}"/>
          </ac:spMkLst>
        </pc:spChg>
        <pc:spChg chg="add mod">
          <ac:chgData name="Aniket Roy" userId="204e2322906a3e21" providerId="LiveId" clId="{B0EF09DF-53E0-465F-BAED-5DBC45D2CA89}" dt="2024-11-19T16:52:38.526" v="400" actId="767"/>
          <ac:spMkLst>
            <pc:docMk/>
            <pc:sldMk cId="1478467616" sldId="256"/>
            <ac:spMk id="5" creationId="{5A981A31-C12F-B923-7D06-0D2447B468A4}"/>
          </ac:spMkLst>
        </pc:spChg>
        <pc:spChg chg="add del mod">
          <ac:chgData name="Aniket Roy" userId="204e2322906a3e21" providerId="LiveId" clId="{B0EF09DF-53E0-465F-BAED-5DBC45D2CA89}" dt="2024-11-19T16:52:42.365" v="403"/>
          <ac:spMkLst>
            <pc:docMk/>
            <pc:sldMk cId="1478467616" sldId="256"/>
            <ac:spMk id="6" creationId="{D6DC5FEA-16B1-D3ED-1FFD-6778ABA7F2D1}"/>
          </ac:spMkLst>
        </pc:spChg>
        <pc:picChg chg="add mod">
          <ac:chgData name="Aniket Roy" userId="204e2322906a3e21" providerId="LiveId" clId="{B0EF09DF-53E0-465F-BAED-5DBC45D2CA89}" dt="2024-11-19T16:56:30.391" v="1433"/>
          <ac:picMkLst>
            <pc:docMk/>
            <pc:sldMk cId="1478467616" sldId="256"/>
            <ac:picMk id="4" creationId="{5B2F3A56-E82D-9865-8FA2-B5460D29AD79}"/>
          </ac:picMkLst>
        </pc:picChg>
        <pc:picChg chg="add del mod">
          <ac:chgData name="Aniket Roy" userId="204e2322906a3e21" providerId="LiveId" clId="{B0EF09DF-53E0-465F-BAED-5DBC45D2CA89}" dt="2024-11-21T08:55:19.482" v="3296"/>
          <ac:picMkLst>
            <pc:docMk/>
            <pc:sldMk cId="1478467616" sldId="256"/>
            <ac:picMk id="5" creationId="{806970E0-2457-5368-DC74-ACB317271B80}"/>
          </ac:picMkLst>
        </pc:picChg>
        <pc:picChg chg="add del mod">
          <ac:chgData name="Aniket Roy" userId="204e2322906a3e21" providerId="LiveId" clId="{B0EF09DF-53E0-465F-BAED-5DBC45D2CA89}" dt="2024-11-21T08:55:38.749" v="3298" actId="478"/>
          <ac:picMkLst>
            <pc:docMk/>
            <pc:sldMk cId="1478467616" sldId="256"/>
            <ac:picMk id="6" creationId="{DB14DF64-261B-28C2-0FF5-5960D4C07486}"/>
          </ac:picMkLst>
        </pc:picChg>
      </pc:sldChg>
      <pc:sldChg chg="addSp delSp modSp new mod delAnim">
        <pc:chgData name="Aniket Roy" userId="204e2322906a3e21" providerId="LiveId" clId="{B0EF09DF-53E0-465F-BAED-5DBC45D2CA89}" dt="2024-11-21T08:55:50.708" v="3299" actId="478"/>
        <pc:sldMkLst>
          <pc:docMk/>
          <pc:sldMk cId="1709700868" sldId="257"/>
        </pc:sldMkLst>
        <pc:spChg chg="del">
          <ac:chgData name="Aniket Roy" userId="204e2322906a3e21" providerId="LiveId" clId="{B0EF09DF-53E0-465F-BAED-5DBC45D2CA89}" dt="2024-11-19T16:58:02.905" v="1435" actId="478"/>
          <ac:spMkLst>
            <pc:docMk/>
            <pc:sldMk cId="1709700868" sldId="257"/>
            <ac:spMk id="2" creationId="{76C91223-66CA-252E-3017-2331E13E4782}"/>
          </ac:spMkLst>
        </pc:spChg>
        <pc:spChg chg="del">
          <ac:chgData name="Aniket Roy" userId="204e2322906a3e21" providerId="LiveId" clId="{B0EF09DF-53E0-465F-BAED-5DBC45D2CA89}" dt="2024-11-19T16:58:02.031" v="1434" actId="478"/>
          <ac:spMkLst>
            <pc:docMk/>
            <pc:sldMk cId="1709700868" sldId="257"/>
            <ac:spMk id="3" creationId="{7323F4DB-7716-2DA6-7AF0-48219697EA19}"/>
          </ac:spMkLst>
        </pc:spChg>
        <pc:picChg chg="add del mod">
          <ac:chgData name="Aniket Roy" userId="204e2322906a3e21" providerId="LiveId" clId="{B0EF09DF-53E0-465F-BAED-5DBC45D2CA89}" dt="2024-11-21T08:55:50.708" v="3299" actId="478"/>
          <ac:picMkLst>
            <pc:docMk/>
            <pc:sldMk cId="1709700868" sldId="257"/>
            <ac:picMk id="2" creationId="{8923EF8A-12FE-8C3C-6696-103B4273A289}"/>
          </ac:picMkLst>
        </pc:picChg>
        <pc:picChg chg="add mod">
          <ac:chgData name="Aniket Roy" userId="204e2322906a3e21" providerId="LiveId" clId="{B0EF09DF-53E0-465F-BAED-5DBC45D2CA89}" dt="2024-11-19T16:58:33.843" v="1438" actId="208"/>
          <ac:picMkLst>
            <pc:docMk/>
            <pc:sldMk cId="1709700868" sldId="257"/>
            <ac:picMk id="5" creationId="{87F0813B-0024-881A-2029-1D1629497D01}"/>
          </ac:picMkLst>
        </pc:picChg>
      </pc:sldChg>
      <pc:sldChg chg="addSp delSp modSp new mod setBg delAnim">
        <pc:chgData name="Aniket Roy" userId="204e2322906a3e21" providerId="LiveId" clId="{B0EF09DF-53E0-465F-BAED-5DBC45D2CA89}" dt="2024-11-21T08:56:22.350" v="3300" actId="478"/>
        <pc:sldMkLst>
          <pc:docMk/>
          <pc:sldMk cId="3281916082" sldId="258"/>
        </pc:sldMkLst>
        <pc:spChg chg="del">
          <ac:chgData name="Aniket Roy" userId="204e2322906a3e21" providerId="LiveId" clId="{B0EF09DF-53E0-465F-BAED-5DBC45D2CA89}" dt="2024-11-19T16:59:10.575" v="1440" actId="478"/>
          <ac:spMkLst>
            <pc:docMk/>
            <pc:sldMk cId="3281916082" sldId="258"/>
            <ac:spMk id="2" creationId="{5255E7AC-A105-C058-0121-110B9BE4A520}"/>
          </ac:spMkLst>
        </pc:spChg>
        <pc:spChg chg="del">
          <ac:chgData name="Aniket Roy" userId="204e2322906a3e21" providerId="LiveId" clId="{B0EF09DF-53E0-465F-BAED-5DBC45D2CA89}" dt="2024-11-19T16:59:12.183" v="1441" actId="478"/>
          <ac:spMkLst>
            <pc:docMk/>
            <pc:sldMk cId="3281916082" sldId="258"/>
            <ac:spMk id="3" creationId="{CCDD5F40-B080-04BE-39C0-6EC370F5B441}"/>
          </ac:spMkLst>
        </pc:spChg>
        <pc:graphicFrameChg chg="add mod modGraphic">
          <ac:chgData name="Aniket Roy" userId="204e2322906a3e21" providerId="LiveId" clId="{B0EF09DF-53E0-465F-BAED-5DBC45D2CA89}" dt="2024-11-19T17:41:51.375" v="1672"/>
          <ac:graphicFrameMkLst>
            <pc:docMk/>
            <pc:sldMk cId="3281916082" sldId="258"/>
            <ac:graphicFrameMk id="4" creationId="{72B8242E-200E-7DFB-445F-95D2973B5E3A}"/>
          </ac:graphicFrameMkLst>
        </pc:graphicFrameChg>
        <pc:picChg chg="add del mod">
          <ac:chgData name="Aniket Roy" userId="204e2322906a3e21" providerId="LiveId" clId="{B0EF09DF-53E0-465F-BAED-5DBC45D2CA89}" dt="2024-11-21T08:56:22.350" v="3300" actId="478"/>
          <ac:picMkLst>
            <pc:docMk/>
            <pc:sldMk cId="3281916082" sldId="258"/>
            <ac:picMk id="2" creationId="{F0091C3F-3F96-0F8E-94FC-165B0DBC1DF2}"/>
          </ac:picMkLst>
        </pc:picChg>
      </pc:sldChg>
      <pc:sldChg chg="new del">
        <pc:chgData name="Aniket Roy" userId="204e2322906a3e21" providerId="LiveId" clId="{B0EF09DF-53E0-465F-BAED-5DBC45D2CA89}" dt="2024-11-19T17:34:17.931" v="1597" actId="47"/>
        <pc:sldMkLst>
          <pc:docMk/>
          <pc:sldMk cId="1815108780" sldId="259"/>
        </pc:sldMkLst>
      </pc:sldChg>
      <pc:sldChg chg="addSp delSp modSp add mod setBg delAnim">
        <pc:chgData name="Aniket Roy" userId="204e2322906a3e21" providerId="LiveId" clId="{B0EF09DF-53E0-465F-BAED-5DBC45D2CA89}" dt="2024-11-21T08:56:24.700" v="3301" actId="478"/>
        <pc:sldMkLst>
          <pc:docMk/>
          <pc:sldMk cId="3552405028" sldId="260"/>
        </pc:sldMkLst>
        <pc:graphicFrameChg chg="mod">
          <ac:chgData name="Aniket Roy" userId="204e2322906a3e21" providerId="LiveId" clId="{B0EF09DF-53E0-465F-BAED-5DBC45D2CA89}" dt="2024-11-19T17:43:32.862" v="1677"/>
          <ac:graphicFrameMkLst>
            <pc:docMk/>
            <pc:sldMk cId="3552405028" sldId="260"/>
            <ac:graphicFrameMk id="4" creationId="{98D7F39F-5A95-B27B-B28B-E4CA52A78838}"/>
          </ac:graphicFrameMkLst>
        </pc:graphicFrameChg>
        <pc:picChg chg="add del mod">
          <ac:chgData name="Aniket Roy" userId="204e2322906a3e21" providerId="LiveId" clId="{B0EF09DF-53E0-465F-BAED-5DBC45D2CA89}" dt="2024-11-21T08:56:24.700" v="3301" actId="478"/>
          <ac:picMkLst>
            <pc:docMk/>
            <pc:sldMk cId="3552405028" sldId="260"/>
            <ac:picMk id="5" creationId="{288EBF75-0031-64FC-8C2C-C2FE3F15C7CD}"/>
          </ac:picMkLst>
        </pc:picChg>
      </pc:sldChg>
      <pc:sldChg chg="addSp delSp modSp new mod delAnim">
        <pc:chgData name="Aniket Roy" userId="204e2322906a3e21" providerId="LiveId" clId="{B0EF09DF-53E0-465F-BAED-5DBC45D2CA89}" dt="2024-11-21T08:56:26.465" v="3302" actId="478"/>
        <pc:sldMkLst>
          <pc:docMk/>
          <pc:sldMk cId="166137559" sldId="261"/>
        </pc:sldMkLst>
        <pc:spChg chg="del">
          <ac:chgData name="Aniket Roy" userId="204e2322906a3e21" providerId="LiveId" clId="{B0EF09DF-53E0-465F-BAED-5DBC45D2CA89}" dt="2024-11-19T17:43:47.747" v="1680" actId="478"/>
          <ac:spMkLst>
            <pc:docMk/>
            <pc:sldMk cId="166137559" sldId="261"/>
            <ac:spMk id="2" creationId="{DAD668F8-2DA6-5CBC-2E48-F6F824A56E1D}"/>
          </ac:spMkLst>
        </pc:spChg>
        <pc:spChg chg="del">
          <ac:chgData name="Aniket Roy" userId="204e2322906a3e21" providerId="LiveId" clId="{B0EF09DF-53E0-465F-BAED-5DBC45D2CA89}" dt="2024-11-19T17:43:46.473" v="1679" actId="478"/>
          <ac:spMkLst>
            <pc:docMk/>
            <pc:sldMk cId="166137559" sldId="261"/>
            <ac:spMk id="3" creationId="{071094AB-A680-D7C0-6509-3A67B7D10042}"/>
          </ac:spMkLst>
        </pc:spChg>
        <pc:spChg chg="add mod">
          <ac:chgData name="Aniket Roy" userId="204e2322906a3e21" providerId="LiveId" clId="{B0EF09DF-53E0-465F-BAED-5DBC45D2CA89}" dt="2024-11-19T18:52:14.264" v="1706" actId="13822"/>
          <ac:spMkLst>
            <pc:docMk/>
            <pc:sldMk cId="166137559" sldId="261"/>
            <ac:spMk id="6" creationId="{63B07744-3A24-997E-B21B-229EEDA1799B}"/>
          </ac:spMkLst>
        </pc:spChg>
        <pc:picChg chg="add del mod">
          <ac:chgData name="Aniket Roy" userId="204e2322906a3e21" providerId="LiveId" clId="{B0EF09DF-53E0-465F-BAED-5DBC45D2CA89}" dt="2024-11-21T08:56:26.465" v="3302" actId="478"/>
          <ac:picMkLst>
            <pc:docMk/>
            <pc:sldMk cId="166137559" sldId="261"/>
            <ac:picMk id="2" creationId="{A33CCCCA-34FB-02A2-7FCB-C5121A3535AE}"/>
          </ac:picMkLst>
        </pc:picChg>
        <pc:picChg chg="add mod">
          <ac:chgData name="Aniket Roy" userId="204e2322906a3e21" providerId="LiveId" clId="{B0EF09DF-53E0-465F-BAED-5DBC45D2CA89}" dt="2024-11-19T18:52:22.563" v="1707" actId="208"/>
          <ac:picMkLst>
            <pc:docMk/>
            <pc:sldMk cId="166137559" sldId="261"/>
            <ac:picMk id="5" creationId="{4F78EECA-4D25-ADD7-103D-2A2C639CBDFE}"/>
          </ac:picMkLst>
        </pc:picChg>
      </pc:sldChg>
      <pc:sldChg chg="new del">
        <pc:chgData name="Aniket Roy" userId="204e2322906a3e21" providerId="LiveId" clId="{B0EF09DF-53E0-465F-BAED-5DBC45D2CA89}" dt="2024-11-19T18:52:51.447" v="1711" actId="47"/>
        <pc:sldMkLst>
          <pc:docMk/>
          <pc:sldMk cId="1507563488" sldId="262"/>
        </pc:sldMkLst>
      </pc:sldChg>
      <pc:sldChg chg="addSp delSp modSp add mod setBg delAnim delDesignElem">
        <pc:chgData name="Aniket Roy" userId="204e2322906a3e21" providerId="LiveId" clId="{B0EF09DF-53E0-465F-BAED-5DBC45D2CA89}" dt="2024-11-21T08:56:28.257" v="3303" actId="478"/>
        <pc:sldMkLst>
          <pc:docMk/>
          <pc:sldMk cId="3014047002" sldId="295"/>
        </pc:sldMkLst>
        <pc:spChg chg="del">
          <ac:chgData name="Aniket Roy" userId="204e2322906a3e21" providerId="LiveId" clId="{B0EF09DF-53E0-465F-BAED-5DBC45D2CA89}" dt="2024-11-19T18:52:45.046" v="1710"/>
          <ac:spMkLst>
            <pc:docMk/>
            <pc:sldMk cId="3014047002" sldId="295"/>
            <ac:spMk id="21" creationId="{4E1BEB12-92AF-4445-98AD-4C7756E7C93B}"/>
          </ac:spMkLst>
        </pc:spChg>
        <pc:spChg chg="del">
          <ac:chgData name="Aniket Roy" userId="204e2322906a3e21" providerId="LiveId" clId="{B0EF09DF-53E0-465F-BAED-5DBC45D2CA89}" dt="2024-11-19T18:52:45.046" v="1710"/>
          <ac:spMkLst>
            <pc:docMk/>
            <pc:sldMk cId="3014047002" sldId="295"/>
            <ac:spMk id="23" creationId="{D0522C2C-7B5C-48A7-A969-03941E5D2E76}"/>
          </ac:spMkLst>
        </pc:spChg>
        <pc:spChg chg="del">
          <ac:chgData name="Aniket Roy" userId="204e2322906a3e21" providerId="LiveId" clId="{B0EF09DF-53E0-465F-BAED-5DBC45D2CA89}" dt="2024-11-19T18:52:45.046" v="1710"/>
          <ac:spMkLst>
            <pc:docMk/>
            <pc:sldMk cId="3014047002" sldId="295"/>
            <ac:spMk id="25" creationId="{9C682A1A-5B2D-4111-BBD6-620165633E5B}"/>
          </ac:spMkLst>
        </pc:spChg>
        <pc:spChg chg="del">
          <ac:chgData name="Aniket Roy" userId="204e2322906a3e21" providerId="LiveId" clId="{B0EF09DF-53E0-465F-BAED-5DBC45D2CA89}" dt="2024-11-19T18:52:45.046" v="1710"/>
          <ac:spMkLst>
            <pc:docMk/>
            <pc:sldMk cId="3014047002" sldId="295"/>
            <ac:spMk id="27" creationId="{D6EE29F2-D77F-4BD0-A20B-334D316A1C9D}"/>
          </ac:spMkLst>
        </pc:spChg>
        <pc:spChg chg="del">
          <ac:chgData name="Aniket Roy" userId="204e2322906a3e21" providerId="LiveId" clId="{B0EF09DF-53E0-465F-BAED-5DBC45D2CA89}" dt="2024-11-19T18:52:45.046" v="1710"/>
          <ac:spMkLst>
            <pc:docMk/>
            <pc:sldMk cId="3014047002" sldId="295"/>
            <ac:spMk id="29" creationId="{22D09ED2-868F-42C6-866E-F92E0CEF314F}"/>
          </ac:spMkLst>
        </pc:spChg>
        <pc:picChg chg="add del mod">
          <ac:chgData name="Aniket Roy" userId="204e2322906a3e21" providerId="LiveId" clId="{B0EF09DF-53E0-465F-BAED-5DBC45D2CA89}" dt="2024-11-21T08:56:28.257" v="3303" actId="478"/>
          <ac:picMkLst>
            <pc:docMk/>
            <pc:sldMk cId="3014047002" sldId="295"/>
            <ac:picMk id="2" creationId="{3CD61ECD-B3D1-438D-FD64-986C351CCFFD}"/>
          </ac:picMkLst>
        </pc:picChg>
        <pc:picChg chg="add mod ord modCrop">
          <ac:chgData name="Aniket Roy" userId="204e2322906a3e21" providerId="LiveId" clId="{B0EF09DF-53E0-465F-BAED-5DBC45D2CA89}" dt="2024-11-19T18:56:34.953" v="1739" actId="732"/>
          <ac:picMkLst>
            <pc:docMk/>
            <pc:sldMk cId="3014047002" sldId="295"/>
            <ac:picMk id="3" creationId="{643704A4-9050-6773-9B2D-99CB5849CD69}"/>
          </ac:picMkLst>
        </pc:picChg>
      </pc:sldChg>
      <pc:sldChg chg="addSp delSp modSp new mod delAnim">
        <pc:chgData name="Aniket Roy" userId="204e2322906a3e21" providerId="LiveId" clId="{B0EF09DF-53E0-465F-BAED-5DBC45D2CA89}" dt="2024-11-21T08:56:34.256" v="3304" actId="478"/>
        <pc:sldMkLst>
          <pc:docMk/>
          <pc:sldMk cId="1815982997" sldId="296"/>
        </pc:sldMkLst>
        <pc:graphicFrameChg chg="add del">
          <ac:chgData name="Aniket Roy" userId="204e2322906a3e21" providerId="LiveId" clId="{B0EF09DF-53E0-465F-BAED-5DBC45D2CA89}" dt="2024-11-19T18:59:42.842" v="1742" actId="478"/>
          <ac:graphicFrameMkLst>
            <pc:docMk/>
            <pc:sldMk cId="1815982997" sldId="296"/>
            <ac:graphicFrameMk id="2" creationId="{AF7D98BB-090D-9114-D334-F410ECEC6DEC}"/>
          </ac:graphicFrameMkLst>
        </pc:graphicFrameChg>
        <pc:picChg chg="add del mod">
          <ac:chgData name="Aniket Roy" userId="204e2322906a3e21" providerId="LiveId" clId="{B0EF09DF-53E0-465F-BAED-5DBC45D2CA89}" dt="2024-11-21T08:56:34.256" v="3304" actId="478"/>
          <ac:picMkLst>
            <pc:docMk/>
            <pc:sldMk cId="1815982997" sldId="296"/>
            <ac:picMk id="2" creationId="{99AB7DD7-F566-E70B-D1A8-3C7D5D730145}"/>
          </ac:picMkLst>
        </pc:picChg>
        <pc:picChg chg="add mod">
          <ac:chgData name="Aniket Roy" userId="204e2322906a3e21" providerId="LiveId" clId="{B0EF09DF-53E0-465F-BAED-5DBC45D2CA89}" dt="2024-11-19T19:11:00.334" v="1746" actId="14100"/>
          <ac:picMkLst>
            <pc:docMk/>
            <pc:sldMk cId="1815982997" sldId="296"/>
            <ac:picMk id="4" creationId="{36084CA3-0702-4474-A350-8DB086E87D61}"/>
          </ac:picMkLst>
        </pc:picChg>
      </pc:sldChg>
      <pc:sldChg chg="addSp delSp modSp new mod delAnim">
        <pc:chgData name="Aniket Roy" userId="204e2322906a3e21" providerId="LiveId" clId="{B0EF09DF-53E0-465F-BAED-5DBC45D2CA89}" dt="2024-11-21T08:56:36.132" v="3305" actId="478"/>
        <pc:sldMkLst>
          <pc:docMk/>
          <pc:sldMk cId="2158191020" sldId="297"/>
        </pc:sldMkLst>
        <pc:spChg chg="add del mod">
          <ac:chgData name="Aniket Roy" userId="204e2322906a3e21" providerId="LiveId" clId="{B0EF09DF-53E0-465F-BAED-5DBC45D2CA89}" dt="2024-11-19T19:21:03.089" v="1760" actId="478"/>
          <ac:spMkLst>
            <pc:docMk/>
            <pc:sldMk cId="2158191020" sldId="297"/>
            <ac:spMk id="2" creationId="{1CCE38F7-5B8C-F341-BCE1-691BC1EDBE81}"/>
          </ac:spMkLst>
        </pc:spChg>
        <pc:spChg chg="add mod">
          <ac:chgData name="Aniket Roy" userId="204e2322906a3e21" providerId="LiveId" clId="{B0EF09DF-53E0-465F-BAED-5DBC45D2CA89}" dt="2024-11-19T19:21:39.564" v="1766" actId="208"/>
          <ac:spMkLst>
            <pc:docMk/>
            <pc:sldMk cId="2158191020" sldId="297"/>
            <ac:spMk id="3" creationId="{D344A58F-6FBD-618F-EA9B-0689A8C18583}"/>
          </ac:spMkLst>
        </pc:spChg>
        <pc:spChg chg="add del mod">
          <ac:chgData name="Aniket Roy" userId="204e2322906a3e21" providerId="LiveId" clId="{B0EF09DF-53E0-465F-BAED-5DBC45D2CA89}" dt="2024-11-19T19:23:37.453" v="1791" actId="478"/>
          <ac:spMkLst>
            <pc:docMk/>
            <pc:sldMk cId="2158191020" sldId="297"/>
            <ac:spMk id="4" creationId="{8F471196-D52D-0005-AAC1-97A5173B1043}"/>
          </ac:spMkLst>
        </pc:spChg>
        <pc:spChg chg="add del mod">
          <ac:chgData name="Aniket Roy" userId="204e2322906a3e21" providerId="LiveId" clId="{B0EF09DF-53E0-465F-BAED-5DBC45D2CA89}" dt="2024-11-19T19:23:39.085" v="1794" actId="478"/>
          <ac:spMkLst>
            <pc:docMk/>
            <pc:sldMk cId="2158191020" sldId="297"/>
            <ac:spMk id="5" creationId="{A7FA736C-AE25-5A9B-4EFD-323CF09F03E3}"/>
          </ac:spMkLst>
        </pc:spChg>
        <pc:spChg chg="add del mod">
          <ac:chgData name="Aniket Roy" userId="204e2322906a3e21" providerId="LiveId" clId="{B0EF09DF-53E0-465F-BAED-5DBC45D2CA89}" dt="2024-11-19T19:23:38.515" v="1793" actId="478"/>
          <ac:spMkLst>
            <pc:docMk/>
            <pc:sldMk cId="2158191020" sldId="297"/>
            <ac:spMk id="6" creationId="{F6BAECE0-A021-C2D1-62B6-96F15039F30D}"/>
          </ac:spMkLst>
        </pc:spChg>
        <pc:spChg chg="add del mod">
          <ac:chgData name="Aniket Roy" userId="204e2322906a3e21" providerId="LiveId" clId="{B0EF09DF-53E0-465F-BAED-5DBC45D2CA89}" dt="2024-11-19T19:23:37.949" v="1792" actId="478"/>
          <ac:spMkLst>
            <pc:docMk/>
            <pc:sldMk cId="2158191020" sldId="297"/>
            <ac:spMk id="7" creationId="{4AFD8513-EAA6-3911-7FDE-572061FAE6AD}"/>
          </ac:spMkLst>
        </pc:spChg>
        <pc:spChg chg="add del mod">
          <ac:chgData name="Aniket Roy" userId="204e2322906a3e21" providerId="LiveId" clId="{B0EF09DF-53E0-465F-BAED-5DBC45D2CA89}" dt="2024-11-19T19:24:51.002" v="1801" actId="478"/>
          <ac:spMkLst>
            <pc:docMk/>
            <pc:sldMk cId="2158191020" sldId="297"/>
            <ac:spMk id="8" creationId="{8EAB3BF4-B0BD-A624-C347-821ED13345B8}"/>
          </ac:spMkLst>
        </pc:spChg>
        <pc:spChg chg="add mod">
          <ac:chgData name="Aniket Roy" userId="204e2322906a3e21" providerId="LiveId" clId="{B0EF09DF-53E0-465F-BAED-5DBC45D2CA89}" dt="2024-11-19T19:32:22.304" v="1885" actId="207"/>
          <ac:spMkLst>
            <pc:docMk/>
            <pc:sldMk cId="2158191020" sldId="297"/>
            <ac:spMk id="17" creationId="{EAF65085-2887-7B59-812E-550F55ACBF3A}"/>
          </ac:spMkLst>
        </pc:spChg>
        <pc:spChg chg="add mod">
          <ac:chgData name="Aniket Roy" userId="204e2322906a3e21" providerId="LiveId" clId="{B0EF09DF-53E0-465F-BAED-5DBC45D2CA89}" dt="2024-11-19T19:31:43.384" v="1881" actId="13822"/>
          <ac:spMkLst>
            <pc:docMk/>
            <pc:sldMk cId="2158191020" sldId="297"/>
            <ac:spMk id="19" creationId="{4F40C331-E174-8452-B043-1E7B49CBFBF6}"/>
          </ac:spMkLst>
        </pc:spChg>
        <pc:picChg chg="add del mod">
          <ac:chgData name="Aniket Roy" userId="204e2322906a3e21" providerId="LiveId" clId="{B0EF09DF-53E0-465F-BAED-5DBC45D2CA89}" dt="2024-11-21T08:56:36.132" v="3305" actId="478"/>
          <ac:picMkLst>
            <pc:docMk/>
            <pc:sldMk cId="2158191020" sldId="297"/>
            <ac:picMk id="2" creationId="{4EF5B250-0707-CF16-A818-D38F26E9D42A}"/>
          </ac:picMkLst>
        </pc:picChg>
        <pc:picChg chg="add del mod">
          <ac:chgData name="Aniket Roy" userId="204e2322906a3e21" providerId="LiveId" clId="{B0EF09DF-53E0-465F-BAED-5DBC45D2CA89}" dt="2024-11-19T19:26:08.082" v="1813" actId="478"/>
          <ac:picMkLst>
            <pc:docMk/>
            <pc:sldMk cId="2158191020" sldId="297"/>
            <ac:picMk id="10" creationId="{169CBA58-E0D1-0434-1E26-3B690126F89E}"/>
          </ac:picMkLst>
        </pc:picChg>
        <pc:picChg chg="add del mod">
          <ac:chgData name="Aniket Roy" userId="204e2322906a3e21" providerId="LiveId" clId="{B0EF09DF-53E0-465F-BAED-5DBC45D2CA89}" dt="2024-11-19T19:26:38.490" v="1815" actId="478"/>
          <ac:picMkLst>
            <pc:docMk/>
            <pc:sldMk cId="2158191020" sldId="297"/>
            <ac:picMk id="12" creationId="{4F566C47-4332-C7DB-3163-A74BD54D87A8}"/>
          </ac:picMkLst>
        </pc:picChg>
        <pc:picChg chg="add del mod modCrop">
          <ac:chgData name="Aniket Roy" userId="204e2322906a3e21" providerId="LiveId" clId="{B0EF09DF-53E0-465F-BAED-5DBC45D2CA89}" dt="2024-11-19T19:29:09.889" v="1860" actId="478"/>
          <ac:picMkLst>
            <pc:docMk/>
            <pc:sldMk cId="2158191020" sldId="297"/>
            <ac:picMk id="14" creationId="{8053260B-1716-EC6B-B13C-76F8C349C8B3}"/>
          </ac:picMkLst>
        </pc:picChg>
        <pc:picChg chg="add del mod">
          <ac:chgData name="Aniket Roy" userId="204e2322906a3e21" providerId="LiveId" clId="{B0EF09DF-53E0-465F-BAED-5DBC45D2CA89}" dt="2024-11-19T19:30:15.827" v="1863" actId="478"/>
          <ac:picMkLst>
            <pc:docMk/>
            <pc:sldMk cId="2158191020" sldId="297"/>
            <ac:picMk id="18" creationId="{7D562DBA-D043-791A-2A79-0F00391B96DC}"/>
          </ac:picMkLst>
        </pc:picChg>
        <pc:picChg chg="add mod">
          <ac:chgData name="Aniket Roy" userId="204e2322906a3e21" providerId="LiveId" clId="{B0EF09DF-53E0-465F-BAED-5DBC45D2CA89}" dt="2024-11-19T19:30:36.590" v="1870" actId="1076"/>
          <ac:picMkLst>
            <pc:docMk/>
            <pc:sldMk cId="2158191020" sldId="297"/>
            <ac:picMk id="21" creationId="{8CCAF36A-3459-55DF-DD33-7726DBD6D84E}"/>
          </ac:picMkLst>
        </pc:picChg>
      </pc:sldChg>
      <pc:sldChg chg="addSp delSp modSp mod delAnim">
        <pc:chgData name="Aniket Roy" userId="204e2322906a3e21" providerId="LiveId" clId="{B0EF09DF-53E0-465F-BAED-5DBC45D2CA89}" dt="2024-11-21T08:56:37.872" v="3306" actId="478"/>
        <pc:sldMkLst>
          <pc:docMk/>
          <pc:sldMk cId="1050733611" sldId="298"/>
        </pc:sldMkLst>
        <pc:spChg chg="mod">
          <ac:chgData name="Aniket Roy" userId="204e2322906a3e21" providerId="LiveId" clId="{B0EF09DF-53E0-465F-BAED-5DBC45D2CA89}" dt="2024-11-19T19:34:06.572" v="1894"/>
          <ac:spMkLst>
            <pc:docMk/>
            <pc:sldMk cId="1050733611" sldId="298"/>
            <ac:spMk id="17" creationId="{758D977A-6CC0-23C7-0848-0338BA4368D9}"/>
          </ac:spMkLst>
        </pc:spChg>
        <pc:spChg chg="mod">
          <ac:chgData name="Aniket Roy" userId="204e2322906a3e21" providerId="LiveId" clId="{B0EF09DF-53E0-465F-BAED-5DBC45D2CA89}" dt="2024-11-19T19:33:58.148" v="1893"/>
          <ac:spMkLst>
            <pc:docMk/>
            <pc:sldMk cId="1050733611" sldId="298"/>
            <ac:spMk id="19" creationId="{1686CE4E-3E53-10A4-08BF-2192834BC917}"/>
          </ac:spMkLst>
        </pc:spChg>
        <pc:picChg chg="add del mod">
          <ac:chgData name="Aniket Roy" userId="204e2322906a3e21" providerId="LiveId" clId="{B0EF09DF-53E0-465F-BAED-5DBC45D2CA89}" dt="2024-11-21T08:56:37.872" v="3306" actId="478"/>
          <ac:picMkLst>
            <pc:docMk/>
            <pc:sldMk cId="1050733611" sldId="298"/>
            <ac:picMk id="2" creationId="{E1425DAE-997E-EF3E-F269-65217B919556}"/>
          </ac:picMkLst>
        </pc:picChg>
        <pc:picChg chg="add mod">
          <ac:chgData name="Aniket Roy" userId="204e2322906a3e21" providerId="LiveId" clId="{B0EF09DF-53E0-465F-BAED-5DBC45D2CA89}" dt="2024-11-19T19:33:33.247" v="1892" actId="208"/>
          <ac:picMkLst>
            <pc:docMk/>
            <pc:sldMk cId="1050733611" sldId="298"/>
            <ac:picMk id="4" creationId="{B86A2D11-6EB9-5CDE-52AF-389A3B242365}"/>
          </ac:picMkLst>
        </pc:picChg>
        <pc:picChg chg="del">
          <ac:chgData name="Aniket Roy" userId="204e2322906a3e21" providerId="LiveId" clId="{B0EF09DF-53E0-465F-BAED-5DBC45D2CA89}" dt="2024-11-19T19:32:41.159" v="1886" actId="478"/>
          <ac:picMkLst>
            <pc:docMk/>
            <pc:sldMk cId="1050733611" sldId="298"/>
            <ac:picMk id="21" creationId="{740D3B72-E78E-317F-E108-25B363A53B79}"/>
          </ac:picMkLst>
        </pc:picChg>
      </pc:sldChg>
      <pc:sldChg chg="addSp delSp modSp mod delAnim">
        <pc:chgData name="Aniket Roy" userId="204e2322906a3e21" providerId="LiveId" clId="{B0EF09DF-53E0-465F-BAED-5DBC45D2CA89}" dt="2024-11-21T08:56:39.399" v="3307" actId="478"/>
        <pc:sldMkLst>
          <pc:docMk/>
          <pc:sldMk cId="2066149818" sldId="299"/>
        </pc:sldMkLst>
        <pc:spChg chg="mod">
          <ac:chgData name="Aniket Roy" userId="204e2322906a3e21" providerId="LiveId" clId="{B0EF09DF-53E0-465F-BAED-5DBC45D2CA89}" dt="2024-11-19T19:34:25.612" v="1895"/>
          <ac:spMkLst>
            <pc:docMk/>
            <pc:sldMk cId="2066149818" sldId="299"/>
            <ac:spMk id="17" creationId="{B1BCA94A-806B-4291-502A-7C3D5F2439F9}"/>
          </ac:spMkLst>
        </pc:spChg>
        <pc:spChg chg="mod">
          <ac:chgData name="Aniket Roy" userId="204e2322906a3e21" providerId="LiveId" clId="{B0EF09DF-53E0-465F-BAED-5DBC45D2CA89}" dt="2024-11-19T19:36:37.478" v="1909"/>
          <ac:spMkLst>
            <pc:docMk/>
            <pc:sldMk cId="2066149818" sldId="299"/>
            <ac:spMk id="19" creationId="{7F7EBB33-E72A-7579-02E6-CDE0695AF4C2}"/>
          </ac:spMkLst>
        </pc:spChg>
        <pc:picChg chg="add del mod">
          <ac:chgData name="Aniket Roy" userId="204e2322906a3e21" providerId="LiveId" clId="{B0EF09DF-53E0-465F-BAED-5DBC45D2CA89}" dt="2024-11-21T08:56:39.399" v="3307" actId="478"/>
          <ac:picMkLst>
            <pc:docMk/>
            <pc:sldMk cId="2066149818" sldId="299"/>
            <ac:picMk id="2" creationId="{C43CA476-97C8-72EB-C405-B73CD0848D6F}"/>
          </ac:picMkLst>
        </pc:picChg>
        <pc:picChg chg="add del">
          <ac:chgData name="Aniket Roy" userId="204e2322906a3e21" providerId="LiveId" clId="{B0EF09DF-53E0-465F-BAED-5DBC45D2CA89}" dt="2024-11-19T19:36:02.323" v="1905" actId="478"/>
          <ac:picMkLst>
            <pc:docMk/>
            <pc:sldMk cId="2066149818" sldId="299"/>
            <ac:picMk id="4" creationId="{29005F5C-E21F-435E-0196-E6653A8C0D55}"/>
          </ac:picMkLst>
        </pc:picChg>
        <pc:picChg chg="add mod">
          <ac:chgData name="Aniket Roy" userId="204e2322906a3e21" providerId="LiveId" clId="{B0EF09DF-53E0-465F-BAED-5DBC45D2CA89}" dt="2024-11-19T19:35:58.465" v="1902" actId="14100"/>
          <ac:picMkLst>
            <pc:docMk/>
            <pc:sldMk cId="2066149818" sldId="299"/>
            <ac:picMk id="5" creationId="{D663A332-273B-583C-0BCE-3F647D65E396}"/>
          </ac:picMkLst>
        </pc:picChg>
        <pc:picChg chg="add mod modCrop">
          <ac:chgData name="Aniket Roy" userId="204e2322906a3e21" providerId="LiveId" clId="{B0EF09DF-53E0-465F-BAED-5DBC45D2CA89}" dt="2024-11-19T19:37:37.201" v="1921" actId="732"/>
          <ac:picMkLst>
            <pc:docMk/>
            <pc:sldMk cId="2066149818" sldId="299"/>
            <ac:picMk id="7" creationId="{506DD440-969C-7358-6862-7E9454CDD2B0}"/>
          </ac:picMkLst>
        </pc:picChg>
      </pc:sldChg>
      <pc:sldChg chg="addSp delSp modSp mod delAnim">
        <pc:chgData name="Aniket Roy" userId="204e2322906a3e21" providerId="LiveId" clId="{B0EF09DF-53E0-465F-BAED-5DBC45D2CA89}" dt="2024-11-21T08:56:42.640" v="3309" actId="478"/>
        <pc:sldMkLst>
          <pc:docMk/>
          <pc:sldMk cId="841026478" sldId="300"/>
        </pc:sldMkLst>
        <pc:spChg chg="mod">
          <ac:chgData name="Aniket Roy" userId="204e2322906a3e21" providerId="LiveId" clId="{B0EF09DF-53E0-465F-BAED-5DBC45D2CA89}" dt="2024-11-19T19:36:55.364" v="1910"/>
          <ac:spMkLst>
            <pc:docMk/>
            <pc:sldMk cId="841026478" sldId="300"/>
            <ac:spMk id="17" creationId="{4625B4C8-23D6-3C4D-968B-B3A482130D2A}"/>
          </ac:spMkLst>
        </pc:spChg>
        <pc:spChg chg="mod">
          <ac:chgData name="Aniket Roy" userId="204e2322906a3e21" providerId="LiveId" clId="{B0EF09DF-53E0-465F-BAED-5DBC45D2CA89}" dt="2024-11-19T19:39:06.293" v="1922"/>
          <ac:spMkLst>
            <pc:docMk/>
            <pc:sldMk cId="841026478" sldId="300"/>
            <ac:spMk id="19" creationId="{7FF34AA4-CFB3-5556-F5F1-EC887D793011}"/>
          </ac:spMkLst>
        </pc:spChg>
        <pc:picChg chg="add del mod">
          <ac:chgData name="Aniket Roy" userId="204e2322906a3e21" providerId="LiveId" clId="{B0EF09DF-53E0-465F-BAED-5DBC45D2CA89}" dt="2024-11-21T08:53:25.498" v="3289"/>
          <ac:picMkLst>
            <pc:docMk/>
            <pc:sldMk cId="841026478" sldId="300"/>
            <ac:picMk id="2" creationId="{42FFB6AB-E9B1-FAEA-B0F1-B715640BB8FB}"/>
          </ac:picMkLst>
        </pc:picChg>
        <pc:picChg chg="add mod modCrop">
          <ac:chgData name="Aniket Roy" userId="204e2322906a3e21" providerId="LiveId" clId="{B0EF09DF-53E0-465F-BAED-5DBC45D2CA89}" dt="2024-11-19T19:37:23.973" v="1918" actId="208"/>
          <ac:picMkLst>
            <pc:docMk/>
            <pc:sldMk cId="841026478" sldId="300"/>
            <ac:picMk id="4" creationId="{5881AFED-6395-85BC-F175-B22A69B57136}"/>
          </ac:picMkLst>
        </pc:picChg>
        <pc:picChg chg="add del mod">
          <ac:chgData name="Aniket Roy" userId="204e2322906a3e21" providerId="LiveId" clId="{B0EF09DF-53E0-465F-BAED-5DBC45D2CA89}" dt="2024-11-21T08:56:42.640" v="3309" actId="478"/>
          <ac:picMkLst>
            <pc:docMk/>
            <pc:sldMk cId="841026478" sldId="300"/>
            <ac:picMk id="5" creationId="{E5597972-67F3-F048-48F4-3DC57293705A}"/>
          </ac:picMkLst>
        </pc:picChg>
        <pc:picChg chg="del">
          <ac:chgData name="Aniket Roy" userId="204e2322906a3e21" providerId="LiveId" clId="{B0EF09DF-53E0-465F-BAED-5DBC45D2CA89}" dt="2024-11-19T19:36:57.147" v="1911" actId="478"/>
          <ac:picMkLst>
            <pc:docMk/>
            <pc:sldMk cId="841026478" sldId="300"/>
            <ac:picMk id="21" creationId="{A2298B03-A5E0-C4F4-03E1-4BF97F76EC67}"/>
          </ac:picMkLst>
        </pc:picChg>
      </pc:sldChg>
      <pc:sldChg chg="addSp delSp modSp mod delAnim">
        <pc:chgData name="Aniket Roy" userId="204e2322906a3e21" providerId="LiveId" clId="{B0EF09DF-53E0-465F-BAED-5DBC45D2CA89}" dt="2024-11-21T08:56:45.929" v="3310" actId="478"/>
        <pc:sldMkLst>
          <pc:docMk/>
          <pc:sldMk cId="2747937604" sldId="301"/>
        </pc:sldMkLst>
        <pc:spChg chg="mod">
          <ac:chgData name="Aniket Roy" userId="204e2322906a3e21" providerId="LiveId" clId="{B0EF09DF-53E0-465F-BAED-5DBC45D2CA89}" dt="2024-11-19T19:39:29.209" v="1924"/>
          <ac:spMkLst>
            <pc:docMk/>
            <pc:sldMk cId="2747937604" sldId="301"/>
            <ac:spMk id="17" creationId="{32D844D3-83D5-4F3E-5C3B-A29A27488714}"/>
          </ac:spMkLst>
        </pc:spChg>
        <pc:spChg chg="mod">
          <ac:chgData name="Aniket Roy" userId="204e2322906a3e21" providerId="LiveId" clId="{B0EF09DF-53E0-465F-BAED-5DBC45D2CA89}" dt="2024-11-19T19:41:10.265" v="1933"/>
          <ac:spMkLst>
            <pc:docMk/>
            <pc:sldMk cId="2747937604" sldId="301"/>
            <ac:spMk id="19" creationId="{023370AD-25EA-F7BF-49B3-B2F6D254F533}"/>
          </ac:spMkLst>
        </pc:spChg>
        <pc:picChg chg="add del mod">
          <ac:chgData name="Aniket Roy" userId="204e2322906a3e21" providerId="LiveId" clId="{B0EF09DF-53E0-465F-BAED-5DBC45D2CA89}" dt="2024-11-21T08:53:25.498" v="3289"/>
          <ac:picMkLst>
            <pc:docMk/>
            <pc:sldMk cId="2747937604" sldId="301"/>
            <ac:picMk id="2" creationId="{0C7F4153-896A-BA86-6EF9-0ABE86BF48CA}"/>
          </ac:picMkLst>
        </pc:picChg>
        <pc:picChg chg="add mod">
          <ac:chgData name="Aniket Roy" userId="204e2322906a3e21" providerId="LiveId" clId="{B0EF09DF-53E0-465F-BAED-5DBC45D2CA89}" dt="2024-11-19T19:39:53.477" v="1931" actId="1076"/>
          <ac:picMkLst>
            <pc:docMk/>
            <pc:sldMk cId="2747937604" sldId="301"/>
            <ac:picMk id="4" creationId="{77EA395A-04EF-72EC-4F16-F579E8F99B1E}"/>
          </ac:picMkLst>
        </pc:picChg>
        <pc:picChg chg="add del mod">
          <ac:chgData name="Aniket Roy" userId="204e2322906a3e21" providerId="LiveId" clId="{B0EF09DF-53E0-465F-BAED-5DBC45D2CA89}" dt="2024-11-21T08:56:45.929" v="3310" actId="478"/>
          <ac:picMkLst>
            <pc:docMk/>
            <pc:sldMk cId="2747937604" sldId="301"/>
            <ac:picMk id="5" creationId="{3AA3B5A8-E017-AEDF-473A-41FA60E630D7}"/>
          </ac:picMkLst>
        </pc:picChg>
        <pc:picChg chg="del">
          <ac:chgData name="Aniket Roy" userId="204e2322906a3e21" providerId="LiveId" clId="{B0EF09DF-53E0-465F-BAED-5DBC45D2CA89}" dt="2024-11-19T19:39:20.672" v="1923" actId="478"/>
          <ac:picMkLst>
            <pc:docMk/>
            <pc:sldMk cId="2747937604" sldId="301"/>
            <ac:picMk id="21" creationId="{D2BACAAA-8E90-20DC-812F-A0D63AC635B5}"/>
          </ac:picMkLst>
        </pc:picChg>
      </pc:sldChg>
      <pc:sldChg chg="addSp delSp modSp mod delAnim">
        <pc:chgData name="Aniket Roy" userId="204e2322906a3e21" providerId="LiveId" clId="{B0EF09DF-53E0-465F-BAED-5DBC45D2CA89}" dt="2024-11-21T08:56:47.311" v="3311" actId="478"/>
        <pc:sldMkLst>
          <pc:docMk/>
          <pc:sldMk cId="3012926711" sldId="302"/>
        </pc:sldMkLst>
        <pc:spChg chg="mod">
          <ac:chgData name="Aniket Roy" userId="204e2322906a3e21" providerId="LiveId" clId="{B0EF09DF-53E0-465F-BAED-5DBC45D2CA89}" dt="2024-11-19T19:43:34.246" v="1935"/>
          <ac:spMkLst>
            <pc:docMk/>
            <pc:sldMk cId="3012926711" sldId="302"/>
            <ac:spMk id="17" creationId="{CD9F3705-B110-B020-1F7A-9FFC4D285FB2}"/>
          </ac:spMkLst>
        </pc:spChg>
        <pc:spChg chg="mod">
          <ac:chgData name="Aniket Roy" userId="204e2322906a3e21" providerId="LiveId" clId="{B0EF09DF-53E0-465F-BAED-5DBC45D2CA89}" dt="2024-11-19T19:44:19.195" v="1945" actId="27636"/>
          <ac:spMkLst>
            <pc:docMk/>
            <pc:sldMk cId="3012926711" sldId="302"/>
            <ac:spMk id="19" creationId="{F20BE3F0-FF7F-96B8-AC44-A75F380BC163}"/>
          </ac:spMkLst>
        </pc:spChg>
        <pc:picChg chg="add del mod">
          <ac:chgData name="Aniket Roy" userId="204e2322906a3e21" providerId="LiveId" clId="{B0EF09DF-53E0-465F-BAED-5DBC45D2CA89}" dt="2024-11-21T08:53:25.498" v="3289"/>
          <ac:picMkLst>
            <pc:docMk/>
            <pc:sldMk cId="3012926711" sldId="302"/>
            <ac:picMk id="2" creationId="{1ED0F919-8C17-037E-D92D-1896C628A345}"/>
          </ac:picMkLst>
        </pc:picChg>
        <pc:picChg chg="add mod modCrop">
          <ac:chgData name="Aniket Roy" userId="204e2322906a3e21" providerId="LiveId" clId="{B0EF09DF-53E0-465F-BAED-5DBC45D2CA89}" dt="2024-11-19T19:45:57.420" v="1963" actId="732"/>
          <ac:picMkLst>
            <pc:docMk/>
            <pc:sldMk cId="3012926711" sldId="302"/>
            <ac:picMk id="4" creationId="{AC3559C3-6F54-7392-B575-D0F7E2C148FF}"/>
          </ac:picMkLst>
        </pc:picChg>
        <pc:picChg chg="add del mod">
          <ac:chgData name="Aniket Roy" userId="204e2322906a3e21" providerId="LiveId" clId="{B0EF09DF-53E0-465F-BAED-5DBC45D2CA89}" dt="2024-11-21T08:56:47.311" v="3311" actId="478"/>
          <ac:picMkLst>
            <pc:docMk/>
            <pc:sldMk cId="3012926711" sldId="302"/>
            <ac:picMk id="5" creationId="{70E9D524-EF67-EB4B-A09B-E62062441759}"/>
          </ac:picMkLst>
        </pc:picChg>
        <pc:picChg chg="del">
          <ac:chgData name="Aniket Roy" userId="204e2322906a3e21" providerId="LiveId" clId="{B0EF09DF-53E0-465F-BAED-5DBC45D2CA89}" dt="2024-11-19T19:41:20.130" v="1934" actId="478"/>
          <ac:picMkLst>
            <pc:docMk/>
            <pc:sldMk cId="3012926711" sldId="302"/>
            <ac:picMk id="21" creationId="{3F1A90AE-DA55-3F3E-E3CC-DE82AA9A91EC}"/>
          </ac:picMkLst>
        </pc:picChg>
      </pc:sldChg>
      <pc:sldChg chg="addSp delSp modSp mod delAnim">
        <pc:chgData name="Aniket Roy" userId="204e2322906a3e21" providerId="LiveId" clId="{B0EF09DF-53E0-465F-BAED-5DBC45D2CA89}" dt="2024-11-21T08:56:48.780" v="3312" actId="478"/>
        <pc:sldMkLst>
          <pc:docMk/>
          <pc:sldMk cId="2667017203" sldId="303"/>
        </pc:sldMkLst>
        <pc:spChg chg="mod">
          <ac:chgData name="Aniket Roy" userId="204e2322906a3e21" providerId="LiveId" clId="{B0EF09DF-53E0-465F-BAED-5DBC45D2CA89}" dt="2024-11-19T19:44:33.160" v="1947"/>
          <ac:spMkLst>
            <pc:docMk/>
            <pc:sldMk cId="2667017203" sldId="303"/>
            <ac:spMk id="17" creationId="{9B292C23-C774-4264-A514-2B4089C4AD94}"/>
          </ac:spMkLst>
        </pc:spChg>
        <pc:spChg chg="mod">
          <ac:chgData name="Aniket Roy" userId="204e2322906a3e21" providerId="LiveId" clId="{B0EF09DF-53E0-465F-BAED-5DBC45D2CA89}" dt="2024-11-19T19:49:40.417" v="1964"/>
          <ac:spMkLst>
            <pc:docMk/>
            <pc:sldMk cId="2667017203" sldId="303"/>
            <ac:spMk id="19" creationId="{54CC858B-FF8C-D0D3-9078-B46C20D2BF69}"/>
          </ac:spMkLst>
        </pc:spChg>
        <pc:picChg chg="add del mod">
          <ac:chgData name="Aniket Roy" userId="204e2322906a3e21" providerId="LiveId" clId="{B0EF09DF-53E0-465F-BAED-5DBC45D2CA89}" dt="2024-11-21T08:56:48.780" v="3312" actId="478"/>
          <ac:picMkLst>
            <pc:docMk/>
            <pc:sldMk cId="2667017203" sldId="303"/>
            <ac:picMk id="2" creationId="{59D87352-2DD7-8DF3-0B00-F2D65A373F73}"/>
          </ac:picMkLst>
        </pc:picChg>
        <pc:picChg chg="add mod">
          <ac:chgData name="Aniket Roy" userId="204e2322906a3e21" providerId="LiveId" clId="{B0EF09DF-53E0-465F-BAED-5DBC45D2CA89}" dt="2024-11-19T19:50:08.089" v="1968" actId="14100"/>
          <ac:picMkLst>
            <pc:docMk/>
            <pc:sldMk cId="2667017203" sldId="303"/>
            <ac:picMk id="4" creationId="{673DA27D-1BA3-0B05-E19A-DA05F45EF86E}"/>
          </ac:picMkLst>
        </pc:picChg>
        <pc:picChg chg="del">
          <ac:chgData name="Aniket Roy" userId="204e2322906a3e21" providerId="LiveId" clId="{B0EF09DF-53E0-465F-BAED-5DBC45D2CA89}" dt="2024-11-19T19:44:26.070" v="1946" actId="478"/>
          <ac:picMkLst>
            <pc:docMk/>
            <pc:sldMk cId="2667017203" sldId="303"/>
            <ac:picMk id="21" creationId="{ED7F80A4-9DA5-C1DF-3C9E-890990E35D23}"/>
          </ac:picMkLst>
        </pc:picChg>
      </pc:sldChg>
      <pc:sldChg chg="addSp delSp modSp mod delAnim">
        <pc:chgData name="Aniket Roy" userId="204e2322906a3e21" providerId="LiveId" clId="{B0EF09DF-53E0-465F-BAED-5DBC45D2CA89}" dt="2024-11-21T08:56:51.604" v="3314" actId="478"/>
        <pc:sldMkLst>
          <pc:docMk/>
          <pc:sldMk cId="2446099594" sldId="304"/>
        </pc:sldMkLst>
        <pc:spChg chg="mod">
          <ac:chgData name="Aniket Roy" userId="204e2322906a3e21" providerId="LiveId" clId="{B0EF09DF-53E0-465F-BAED-5DBC45D2CA89}" dt="2024-11-19T19:50:28.187" v="1970"/>
          <ac:spMkLst>
            <pc:docMk/>
            <pc:sldMk cId="2446099594" sldId="304"/>
            <ac:spMk id="17" creationId="{96476435-382F-537F-33FB-AF4A7D23F4FE}"/>
          </ac:spMkLst>
        </pc:spChg>
        <pc:spChg chg="mod">
          <ac:chgData name="Aniket Roy" userId="204e2322906a3e21" providerId="LiveId" clId="{B0EF09DF-53E0-465F-BAED-5DBC45D2CA89}" dt="2024-11-19T19:51:26.259" v="1976"/>
          <ac:spMkLst>
            <pc:docMk/>
            <pc:sldMk cId="2446099594" sldId="304"/>
            <ac:spMk id="19" creationId="{539BF26A-C538-EFF0-5992-7E82F4D8E4F1}"/>
          </ac:spMkLst>
        </pc:spChg>
        <pc:picChg chg="add del mod">
          <ac:chgData name="Aniket Roy" userId="204e2322906a3e21" providerId="LiveId" clId="{B0EF09DF-53E0-465F-BAED-5DBC45D2CA89}" dt="2024-11-21T08:56:51.604" v="3314" actId="478"/>
          <ac:picMkLst>
            <pc:docMk/>
            <pc:sldMk cId="2446099594" sldId="304"/>
            <ac:picMk id="2" creationId="{AEE6F4B0-D254-63FF-D15D-308EA06D2C84}"/>
          </ac:picMkLst>
        </pc:picChg>
        <pc:picChg chg="add mod">
          <ac:chgData name="Aniket Roy" userId="204e2322906a3e21" providerId="LiveId" clId="{B0EF09DF-53E0-465F-BAED-5DBC45D2CA89}" dt="2024-11-19T19:50:38.312" v="1975" actId="208"/>
          <ac:picMkLst>
            <pc:docMk/>
            <pc:sldMk cId="2446099594" sldId="304"/>
            <ac:picMk id="4" creationId="{56474BA2-EBA6-C1F0-27CA-CEBBEBBADAFD}"/>
          </ac:picMkLst>
        </pc:picChg>
        <pc:picChg chg="del">
          <ac:chgData name="Aniket Roy" userId="204e2322906a3e21" providerId="LiveId" clId="{B0EF09DF-53E0-465F-BAED-5DBC45D2CA89}" dt="2024-11-19T19:50:19.659" v="1969" actId="478"/>
          <ac:picMkLst>
            <pc:docMk/>
            <pc:sldMk cId="2446099594" sldId="304"/>
            <ac:picMk id="21" creationId="{0420C7C1-14A0-193C-D207-D6C864C91FE4}"/>
          </ac:picMkLst>
        </pc:picChg>
      </pc:sldChg>
      <pc:sldChg chg="addSp delSp modSp mod delAnim">
        <pc:chgData name="Aniket Roy" userId="204e2322906a3e21" providerId="LiveId" clId="{B0EF09DF-53E0-465F-BAED-5DBC45D2CA89}" dt="2024-11-21T08:56:54.608" v="3315" actId="478"/>
        <pc:sldMkLst>
          <pc:docMk/>
          <pc:sldMk cId="1122566745" sldId="305"/>
        </pc:sldMkLst>
        <pc:spChg chg="mod">
          <ac:chgData name="Aniket Roy" userId="204e2322906a3e21" providerId="LiveId" clId="{B0EF09DF-53E0-465F-BAED-5DBC45D2CA89}" dt="2024-11-19T19:52:17.262" v="1977"/>
          <ac:spMkLst>
            <pc:docMk/>
            <pc:sldMk cId="1122566745" sldId="305"/>
            <ac:spMk id="17" creationId="{DD85E0C9-7818-A99D-2006-1D18C163E8B4}"/>
          </ac:spMkLst>
        </pc:spChg>
        <pc:spChg chg="mod">
          <ac:chgData name="Aniket Roy" userId="204e2322906a3e21" providerId="LiveId" clId="{B0EF09DF-53E0-465F-BAED-5DBC45D2CA89}" dt="2024-11-19T19:54:55.813" v="1983"/>
          <ac:spMkLst>
            <pc:docMk/>
            <pc:sldMk cId="1122566745" sldId="305"/>
            <ac:spMk id="19" creationId="{6A5DEB3E-9B58-F2D1-B08F-E5115532913B}"/>
          </ac:spMkLst>
        </pc:spChg>
        <pc:picChg chg="add del mod">
          <ac:chgData name="Aniket Roy" userId="204e2322906a3e21" providerId="LiveId" clId="{B0EF09DF-53E0-465F-BAED-5DBC45D2CA89}" dt="2024-11-21T08:56:54.608" v="3315" actId="478"/>
          <ac:picMkLst>
            <pc:docMk/>
            <pc:sldMk cId="1122566745" sldId="305"/>
            <ac:picMk id="2" creationId="{BFF7C8E1-D17B-8205-8B18-FA46904C6708}"/>
          </ac:picMkLst>
        </pc:picChg>
        <pc:picChg chg="add mod">
          <ac:chgData name="Aniket Roy" userId="204e2322906a3e21" providerId="LiveId" clId="{B0EF09DF-53E0-465F-BAED-5DBC45D2CA89}" dt="2024-11-19T19:52:32.961" v="1982" actId="1076"/>
          <ac:picMkLst>
            <pc:docMk/>
            <pc:sldMk cId="1122566745" sldId="305"/>
            <ac:picMk id="4" creationId="{81CDF690-755C-8A55-4523-38A1FE493054}"/>
          </ac:picMkLst>
        </pc:picChg>
        <pc:picChg chg="del">
          <ac:chgData name="Aniket Roy" userId="204e2322906a3e21" providerId="LiveId" clId="{B0EF09DF-53E0-465F-BAED-5DBC45D2CA89}" dt="2024-11-19T19:52:18.512" v="1978" actId="478"/>
          <ac:picMkLst>
            <pc:docMk/>
            <pc:sldMk cId="1122566745" sldId="305"/>
            <ac:picMk id="21" creationId="{CFCC76D6-D7B6-246D-41EF-FCC784842951}"/>
          </ac:picMkLst>
        </pc:picChg>
      </pc:sldChg>
      <pc:sldChg chg="addSp delSp modSp mod delAnim">
        <pc:chgData name="Aniket Roy" userId="204e2322906a3e21" providerId="LiveId" clId="{B0EF09DF-53E0-465F-BAED-5DBC45D2CA89}" dt="2024-11-21T08:56:56.982" v="3316" actId="478"/>
        <pc:sldMkLst>
          <pc:docMk/>
          <pc:sldMk cId="14312203" sldId="306"/>
        </pc:sldMkLst>
        <pc:spChg chg="mod">
          <ac:chgData name="Aniket Roy" userId="204e2322906a3e21" providerId="LiveId" clId="{B0EF09DF-53E0-465F-BAED-5DBC45D2CA89}" dt="2024-11-19T19:55:32.005" v="1985"/>
          <ac:spMkLst>
            <pc:docMk/>
            <pc:sldMk cId="14312203" sldId="306"/>
            <ac:spMk id="17" creationId="{95EA82BB-37A0-996F-5652-DF45E911AC9E}"/>
          </ac:spMkLst>
        </pc:spChg>
        <pc:spChg chg="mod">
          <ac:chgData name="Aniket Roy" userId="204e2322906a3e21" providerId="LiveId" clId="{B0EF09DF-53E0-465F-BAED-5DBC45D2CA89}" dt="2024-11-19T19:56:15.353" v="1991"/>
          <ac:spMkLst>
            <pc:docMk/>
            <pc:sldMk cId="14312203" sldId="306"/>
            <ac:spMk id="19" creationId="{B8D72AB9-31BD-F0EE-1E69-54031D81EAD5}"/>
          </ac:spMkLst>
        </pc:spChg>
        <pc:picChg chg="add del mod">
          <ac:chgData name="Aniket Roy" userId="204e2322906a3e21" providerId="LiveId" clId="{B0EF09DF-53E0-465F-BAED-5DBC45D2CA89}" dt="2024-11-21T08:56:56.982" v="3316" actId="478"/>
          <ac:picMkLst>
            <pc:docMk/>
            <pc:sldMk cId="14312203" sldId="306"/>
            <ac:picMk id="2" creationId="{0692528E-8D12-51C0-6CD8-AB8693A414A8}"/>
          </ac:picMkLst>
        </pc:picChg>
        <pc:picChg chg="add mod">
          <ac:chgData name="Aniket Roy" userId="204e2322906a3e21" providerId="LiveId" clId="{B0EF09DF-53E0-465F-BAED-5DBC45D2CA89}" dt="2024-11-19T19:55:43.422" v="1990" actId="208"/>
          <ac:picMkLst>
            <pc:docMk/>
            <pc:sldMk cId="14312203" sldId="306"/>
            <ac:picMk id="4" creationId="{BE161DB9-C48D-C3F9-765C-598B37439BE8}"/>
          </ac:picMkLst>
        </pc:picChg>
        <pc:picChg chg="del">
          <ac:chgData name="Aniket Roy" userId="204e2322906a3e21" providerId="LiveId" clId="{B0EF09DF-53E0-465F-BAED-5DBC45D2CA89}" dt="2024-11-19T19:55:12.389" v="1984" actId="478"/>
          <ac:picMkLst>
            <pc:docMk/>
            <pc:sldMk cId="14312203" sldId="306"/>
            <ac:picMk id="21" creationId="{0D35A25F-8572-F9A7-72E9-2345F2BC43A7}"/>
          </ac:picMkLst>
        </pc:picChg>
      </pc:sldChg>
      <pc:sldChg chg="addSp delSp modSp mod delAnim">
        <pc:chgData name="Aniket Roy" userId="204e2322906a3e21" providerId="LiveId" clId="{B0EF09DF-53E0-465F-BAED-5DBC45D2CA89}" dt="2024-11-21T08:56:58.523" v="3317" actId="478"/>
        <pc:sldMkLst>
          <pc:docMk/>
          <pc:sldMk cId="131556601" sldId="307"/>
        </pc:sldMkLst>
        <pc:spChg chg="mod">
          <ac:chgData name="Aniket Roy" userId="204e2322906a3e21" providerId="LiveId" clId="{B0EF09DF-53E0-465F-BAED-5DBC45D2CA89}" dt="2024-11-19T20:35:37.626" v="1993"/>
          <ac:spMkLst>
            <pc:docMk/>
            <pc:sldMk cId="131556601" sldId="307"/>
            <ac:spMk id="17" creationId="{190828BD-50D1-3BDD-6D7A-4CE3262A44E5}"/>
          </ac:spMkLst>
        </pc:spChg>
        <pc:spChg chg="mod">
          <ac:chgData name="Aniket Roy" userId="204e2322906a3e21" providerId="LiveId" clId="{B0EF09DF-53E0-465F-BAED-5DBC45D2CA89}" dt="2024-11-19T20:41:17.915" v="2009" actId="255"/>
          <ac:spMkLst>
            <pc:docMk/>
            <pc:sldMk cId="131556601" sldId="307"/>
            <ac:spMk id="19" creationId="{26F99791-D5C1-ADD9-6C58-A13C8A099631}"/>
          </ac:spMkLst>
        </pc:spChg>
        <pc:picChg chg="add del mod">
          <ac:chgData name="Aniket Roy" userId="204e2322906a3e21" providerId="LiveId" clId="{B0EF09DF-53E0-465F-BAED-5DBC45D2CA89}" dt="2024-11-21T08:56:58.523" v="3317" actId="478"/>
          <ac:picMkLst>
            <pc:docMk/>
            <pc:sldMk cId="131556601" sldId="307"/>
            <ac:picMk id="2" creationId="{D107AAFF-595B-EB12-FA89-F8F97649842D}"/>
          </ac:picMkLst>
        </pc:picChg>
        <pc:picChg chg="del">
          <ac:chgData name="Aniket Roy" userId="204e2322906a3e21" providerId="LiveId" clId="{B0EF09DF-53E0-465F-BAED-5DBC45D2CA89}" dt="2024-11-19T20:35:23.509" v="1992" actId="478"/>
          <ac:picMkLst>
            <pc:docMk/>
            <pc:sldMk cId="131556601" sldId="307"/>
            <ac:picMk id="4" creationId="{BD545D32-11E4-76B9-9A44-306A37DDC48A}"/>
          </ac:picMkLst>
        </pc:picChg>
        <pc:picChg chg="add mod">
          <ac:chgData name="Aniket Roy" userId="204e2322906a3e21" providerId="LiveId" clId="{B0EF09DF-53E0-465F-BAED-5DBC45D2CA89}" dt="2024-11-19T20:35:58.389" v="2000" actId="1076"/>
          <ac:picMkLst>
            <pc:docMk/>
            <pc:sldMk cId="131556601" sldId="307"/>
            <ac:picMk id="5" creationId="{CBAEC975-BA9F-5278-F699-59D32D78D66B}"/>
          </ac:picMkLst>
        </pc:picChg>
      </pc:sldChg>
      <pc:sldChg chg="addSp delSp modSp mod delAnim">
        <pc:chgData name="Aniket Roy" userId="204e2322906a3e21" providerId="LiveId" clId="{B0EF09DF-53E0-465F-BAED-5DBC45D2CA89}" dt="2024-11-21T08:57:00.256" v="3318" actId="478"/>
        <pc:sldMkLst>
          <pc:docMk/>
          <pc:sldMk cId="3458649227" sldId="308"/>
        </pc:sldMkLst>
        <pc:spChg chg="mod">
          <ac:chgData name="Aniket Roy" userId="204e2322906a3e21" providerId="LiveId" clId="{B0EF09DF-53E0-465F-BAED-5DBC45D2CA89}" dt="2024-11-19T20:38:12.234" v="2003"/>
          <ac:spMkLst>
            <pc:docMk/>
            <pc:sldMk cId="3458649227" sldId="308"/>
            <ac:spMk id="17" creationId="{C4C370AB-E48C-8F48-60E5-AE889B0165FE}"/>
          </ac:spMkLst>
        </pc:spChg>
        <pc:spChg chg="mod">
          <ac:chgData name="Aniket Roy" userId="204e2322906a3e21" providerId="LiveId" clId="{B0EF09DF-53E0-465F-BAED-5DBC45D2CA89}" dt="2024-11-19T20:41:02.202" v="2008" actId="27636"/>
          <ac:spMkLst>
            <pc:docMk/>
            <pc:sldMk cId="3458649227" sldId="308"/>
            <ac:spMk id="19" creationId="{6C0F29A3-F119-A772-0351-EA271D7E4590}"/>
          </ac:spMkLst>
        </pc:spChg>
        <pc:picChg chg="add del mod">
          <ac:chgData name="Aniket Roy" userId="204e2322906a3e21" providerId="LiveId" clId="{B0EF09DF-53E0-465F-BAED-5DBC45D2CA89}" dt="2024-11-21T08:57:00.256" v="3318" actId="478"/>
          <ac:picMkLst>
            <pc:docMk/>
            <pc:sldMk cId="3458649227" sldId="308"/>
            <ac:picMk id="2" creationId="{EA1F88D0-2782-E4FC-9F97-E9FC6DA1F34E}"/>
          </ac:picMkLst>
        </pc:picChg>
        <pc:picChg chg="add mod">
          <ac:chgData name="Aniket Roy" userId="204e2322906a3e21" providerId="LiveId" clId="{B0EF09DF-53E0-465F-BAED-5DBC45D2CA89}" dt="2024-11-19T20:38:22.912" v="2006" actId="208"/>
          <ac:picMkLst>
            <pc:docMk/>
            <pc:sldMk cId="3458649227" sldId="308"/>
            <ac:picMk id="4" creationId="{D52F109D-DC10-656D-0214-E88ECDE422B1}"/>
          </ac:picMkLst>
        </pc:picChg>
        <pc:picChg chg="del">
          <ac:chgData name="Aniket Roy" userId="204e2322906a3e21" providerId="LiveId" clId="{B0EF09DF-53E0-465F-BAED-5DBC45D2CA89}" dt="2024-11-19T20:37:59.828" v="2002" actId="478"/>
          <ac:picMkLst>
            <pc:docMk/>
            <pc:sldMk cId="3458649227" sldId="308"/>
            <ac:picMk id="21" creationId="{29D88664-5F81-E499-52B4-5BA4D4A9CE6C}"/>
          </ac:picMkLst>
        </pc:picChg>
      </pc:sldChg>
      <pc:sldChg chg="addSp delSp modSp mod delAnim">
        <pc:chgData name="Aniket Roy" userId="204e2322906a3e21" providerId="LiveId" clId="{B0EF09DF-53E0-465F-BAED-5DBC45D2CA89}" dt="2024-11-21T08:57:05.205" v="3320" actId="478"/>
        <pc:sldMkLst>
          <pc:docMk/>
          <pc:sldMk cId="3714384844" sldId="309"/>
        </pc:sldMkLst>
        <pc:spChg chg="mod">
          <ac:chgData name="Aniket Roy" userId="204e2322906a3e21" providerId="LiveId" clId="{B0EF09DF-53E0-465F-BAED-5DBC45D2CA89}" dt="2024-11-19T20:41:41.688" v="2011"/>
          <ac:spMkLst>
            <pc:docMk/>
            <pc:sldMk cId="3714384844" sldId="309"/>
            <ac:spMk id="17" creationId="{2EC6DA8B-90EB-E71F-8E53-6A07209C3DB0}"/>
          </ac:spMkLst>
        </pc:spChg>
        <pc:spChg chg="mod">
          <ac:chgData name="Aniket Roy" userId="204e2322906a3e21" providerId="LiveId" clId="{B0EF09DF-53E0-465F-BAED-5DBC45D2CA89}" dt="2024-11-19T20:45:25.674" v="2037"/>
          <ac:spMkLst>
            <pc:docMk/>
            <pc:sldMk cId="3714384844" sldId="309"/>
            <ac:spMk id="19" creationId="{65C02BC4-D93A-2907-C30F-79D791B9A1E0}"/>
          </ac:spMkLst>
        </pc:spChg>
        <pc:picChg chg="add del mod">
          <ac:chgData name="Aniket Roy" userId="204e2322906a3e21" providerId="LiveId" clId="{B0EF09DF-53E0-465F-BAED-5DBC45D2CA89}" dt="2024-11-21T08:57:05.205" v="3320" actId="478"/>
          <ac:picMkLst>
            <pc:docMk/>
            <pc:sldMk cId="3714384844" sldId="309"/>
            <ac:picMk id="2" creationId="{FFEC19DC-332F-A4A4-D558-81B0109E6C61}"/>
          </ac:picMkLst>
        </pc:picChg>
        <pc:picChg chg="add mod">
          <ac:chgData name="Aniket Roy" userId="204e2322906a3e21" providerId="LiveId" clId="{B0EF09DF-53E0-465F-BAED-5DBC45D2CA89}" dt="2024-11-19T20:42:11.135" v="2016" actId="208"/>
          <ac:picMkLst>
            <pc:docMk/>
            <pc:sldMk cId="3714384844" sldId="309"/>
            <ac:picMk id="4" creationId="{CED74605-51C7-9734-ACBB-5FE83237CCC9}"/>
          </ac:picMkLst>
        </pc:picChg>
        <pc:picChg chg="del">
          <ac:chgData name="Aniket Roy" userId="204e2322906a3e21" providerId="LiveId" clId="{B0EF09DF-53E0-465F-BAED-5DBC45D2CA89}" dt="2024-11-19T20:41:34.838" v="2010" actId="478"/>
          <ac:picMkLst>
            <pc:docMk/>
            <pc:sldMk cId="3714384844" sldId="309"/>
            <ac:picMk id="21" creationId="{46DC1D73-C4C7-FBCA-D0F7-3980949CAE4C}"/>
          </ac:picMkLst>
        </pc:picChg>
      </pc:sldChg>
      <pc:sldChg chg="addSp delSp modSp mod delAnim">
        <pc:chgData name="Aniket Roy" userId="204e2322906a3e21" providerId="LiveId" clId="{B0EF09DF-53E0-465F-BAED-5DBC45D2CA89}" dt="2024-11-21T08:57:06.665" v="3321" actId="478"/>
        <pc:sldMkLst>
          <pc:docMk/>
          <pc:sldMk cId="376500716" sldId="310"/>
        </pc:sldMkLst>
        <pc:spChg chg="mod">
          <ac:chgData name="Aniket Roy" userId="204e2322906a3e21" providerId="LiveId" clId="{B0EF09DF-53E0-465F-BAED-5DBC45D2CA89}" dt="2024-11-19T20:45:59.756" v="2039"/>
          <ac:spMkLst>
            <pc:docMk/>
            <pc:sldMk cId="376500716" sldId="310"/>
            <ac:spMk id="17" creationId="{0C09162F-948E-F5D3-D6E5-69947D0A932B}"/>
          </ac:spMkLst>
        </pc:spChg>
        <pc:spChg chg="mod">
          <ac:chgData name="Aniket Roy" userId="204e2322906a3e21" providerId="LiveId" clId="{B0EF09DF-53E0-465F-BAED-5DBC45D2CA89}" dt="2024-11-19T20:47:04.335" v="2049"/>
          <ac:spMkLst>
            <pc:docMk/>
            <pc:sldMk cId="376500716" sldId="310"/>
            <ac:spMk id="19" creationId="{B892FE9A-BCDC-DD9F-458D-0E89909C7819}"/>
          </ac:spMkLst>
        </pc:spChg>
        <pc:picChg chg="add del mod">
          <ac:chgData name="Aniket Roy" userId="204e2322906a3e21" providerId="LiveId" clId="{B0EF09DF-53E0-465F-BAED-5DBC45D2CA89}" dt="2024-11-21T08:57:06.665" v="3321" actId="478"/>
          <ac:picMkLst>
            <pc:docMk/>
            <pc:sldMk cId="376500716" sldId="310"/>
            <ac:picMk id="2" creationId="{7F13C896-56BA-052F-0BD2-A2B07A343A5C}"/>
          </ac:picMkLst>
        </pc:picChg>
        <pc:picChg chg="del">
          <ac:chgData name="Aniket Roy" userId="204e2322906a3e21" providerId="LiveId" clId="{B0EF09DF-53E0-465F-BAED-5DBC45D2CA89}" dt="2024-11-19T20:45:34.266" v="2038" actId="478"/>
          <ac:picMkLst>
            <pc:docMk/>
            <pc:sldMk cId="376500716" sldId="310"/>
            <ac:picMk id="4" creationId="{A5B79F47-8DE6-CBAC-1204-D019F8D190D4}"/>
          </ac:picMkLst>
        </pc:picChg>
        <pc:picChg chg="add mod">
          <ac:chgData name="Aniket Roy" userId="204e2322906a3e21" providerId="LiveId" clId="{B0EF09DF-53E0-465F-BAED-5DBC45D2CA89}" dt="2024-11-19T20:46:26.179" v="2048" actId="14100"/>
          <ac:picMkLst>
            <pc:docMk/>
            <pc:sldMk cId="376500716" sldId="310"/>
            <ac:picMk id="5" creationId="{3F349788-F3C2-63D1-9870-F00CC9C116B1}"/>
          </ac:picMkLst>
        </pc:picChg>
      </pc:sldChg>
      <pc:sldChg chg="addSp delSp modSp mod delAnim">
        <pc:chgData name="Aniket Roy" userId="204e2322906a3e21" providerId="LiveId" clId="{B0EF09DF-53E0-465F-BAED-5DBC45D2CA89}" dt="2024-11-21T08:57:08.254" v="3322" actId="478"/>
        <pc:sldMkLst>
          <pc:docMk/>
          <pc:sldMk cId="1243180121" sldId="311"/>
        </pc:sldMkLst>
        <pc:spChg chg="mod">
          <ac:chgData name="Aniket Roy" userId="204e2322906a3e21" providerId="LiveId" clId="{B0EF09DF-53E0-465F-BAED-5DBC45D2CA89}" dt="2024-11-19T20:47:19.961" v="2051"/>
          <ac:spMkLst>
            <pc:docMk/>
            <pc:sldMk cId="1243180121" sldId="311"/>
            <ac:spMk id="17" creationId="{91F348F1-4292-41AA-B68D-CC2E52643861}"/>
          </ac:spMkLst>
        </pc:spChg>
        <pc:spChg chg="mod">
          <ac:chgData name="Aniket Roy" userId="204e2322906a3e21" providerId="LiveId" clId="{B0EF09DF-53E0-465F-BAED-5DBC45D2CA89}" dt="2024-11-19T20:48:51.890" v="2055"/>
          <ac:spMkLst>
            <pc:docMk/>
            <pc:sldMk cId="1243180121" sldId="311"/>
            <ac:spMk id="19" creationId="{B683EC1B-D1ED-CC47-82E9-66C21E9E0194}"/>
          </ac:spMkLst>
        </pc:spChg>
        <pc:picChg chg="add del mod">
          <ac:chgData name="Aniket Roy" userId="204e2322906a3e21" providerId="LiveId" clId="{B0EF09DF-53E0-465F-BAED-5DBC45D2CA89}" dt="2024-11-21T08:57:08.254" v="3322" actId="478"/>
          <ac:picMkLst>
            <pc:docMk/>
            <pc:sldMk cId="1243180121" sldId="311"/>
            <ac:picMk id="2" creationId="{59BE25EA-AAD1-2B9E-8146-536975A385F9}"/>
          </ac:picMkLst>
        </pc:picChg>
        <pc:picChg chg="add mod">
          <ac:chgData name="Aniket Roy" userId="204e2322906a3e21" providerId="LiveId" clId="{B0EF09DF-53E0-465F-BAED-5DBC45D2CA89}" dt="2024-11-19T20:47:29.609" v="2054" actId="208"/>
          <ac:picMkLst>
            <pc:docMk/>
            <pc:sldMk cId="1243180121" sldId="311"/>
            <ac:picMk id="4" creationId="{BB097AC7-9EFB-ABF3-D8E4-891E39192DE5}"/>
          </ac:picMkLst>
        </pc:picChg>
        <pc:picChg chg="del">
          <ac:chgData name="Aniket Roy" userId="204e2322906a3e21" providerId="LiveId" clId="{B0EF09DF-53E0-465F-BAED-5DBC45D2CA89}" dt="2024-11-19T20:47:12.912" v="2050" actId="478"/>
          <ac:picMkLst>
            <pc:docMk/>
            <pc:sldMk cId="1243180121" sldId="311"/>
            <ac:picMk id="5" creationId="{CF5CD077-20B9-21D6-64DE-2D516865ADF7}"/>
          </ac:picMkLst>
        </pc:picChg>
      </pc:sldChg>
      <pc:sldChg chg="addSp delSp modSp mod addAnim delAnim">
        <pc:chgData name="Aniket Roy" userId="204e2322906a3e21" providerId="LiveId" clId="{B0EF09DF-53E0-465F-BAED-5DBC45D2CA89}" dt="2024-11-21T08:58:02.171" v="3327" actId="478"/>
        <pc:sldMkLst>
          <pc:docMk/>
          <pc:sldMk cId="3373084395" sldId="312"/>
        </pc:sldMkLst>
        <pc:spChg chg="mod">
          <ac:chgData name="Aniket Roy" userId="204e2322906a3e21" providerId="LiveId" clId="{B0EF09DF-53E0-465F-BAED-5DBC45D2CA89}" dt="2024-11-19T20:49:09.886" v="2057"/>
          <ac:spMkLst>
            <pc:docMk/>
            <pc:sldMk cId="3373084395" sldId="312"/>
            <ac:spMk id="17" creationId="{E31CA1FA-4993-CA07-4141-719DC7CCBDE2}"/>
          </ac:spMkLst>
        </pc:spChg>
        <pc:spChg chg="mod">
          <ac:chgData name="Aniket Roy" userId="204e2322906a3e21" providerId="LiveId" clId="{B0EF09DF-53E0-465F-BAED-5DBC45D2CA89}" dt="2024-11-19T20:51:02.559" v="2065"/>
          <ac:spMkLst>
            <pc:docMk/>
            <pc:sldMk cId="3373084395" sldId="312"/>
            <ac:spMk id="19" creationId="{7637E070-C1F9-D1CB-ABE2-69C18E815F27}"/>
          </ac:spMkLst>
        </pc:spChg>
        <pc:picChg chg="add del mod">
          <ac:chgData name="Aniket Roy" userId="204e2322906a3e21" providerId="LiveId" clId="{B0EF09DF-53E0-465F-BAED-5DBC45D2CA89}" dt="2024-11-21T08:58:02.171" v="3327" actId="478"/>
          <ac:picMkLst>
            <pc:docMk/>
            <pc:sldMk cId="3373084395" sldId="312"/>
            <ac:picMk id="2" creationId="{165A146C-1E3A-D407-3FBC-FC104CA54EB8}"/>
          </ac:picMkLst>
        </pc:picChg>
        <pc:picChg chg="add mod">
          <ac:chgData name="Aniket Roy" userId="204e2322906a3e21" providerId="LiveId" clId="{B0EF09DF-53E0-465F-BAED-5DBC45D2CA89}" dt="2024-11-19T20:49:36.357" v="2064" actId="208"/>
          <ac:picMkLst>
            <pc:docMk/>
            <pc:sldMk cId="3373084395" sldId="312"/>
            <ac:picMk id="4" creationId="{735795B9-266D-8C55-E05F-DDF7B1A0BA04}"/>
          </ac:picMkLst>
        </pc:picChg>
        <pc:picChg chg="del">
          <ac:chgData name="Aniket Roy" userId="204e2322906a3e21" providerId="LiveId" clId="{B0EF09DF-53E0-465F-BAED-5DBC45D2CA89}" dt="2024-11-19T20:49:02.485" v="2056" actId="478"/>
          <ac:picMkLst>
            <pc:docMk/>
            <pc:sldMk cId="3373084395" sldId="312"/>
            <ac:picMk id="21" creationId="{09C0CACB-D0E1-D863-D160-8062B58219E3}"/>
          </ac:picMkLst>
        </pc:picChg>
      </pc:sldChg>
      <pc:sldChg chg="addSp delSp modSp mod delAnim">
        <pc:chgData name="Aniket Roy" userId="204e2322906a3e21" providerId="LiveId" clId="{B0EF09DF-53E0-465F-BAED-5DBC45D2CA89}" dt="2024-11-21T08:58:04.496" v="3328" actId="478"/>
        <pc:sldMkLst>
          <pc:docMk/>
          <pc:sldMk cId="4287640703" sldId="313"/>
        </pc:sldMkLst>
        <pc:spChg chg="mod">
          <ac:chgData name="Aniket Roy" userId="204e2322906a3e21" providerId="LiveId" clId="{B0EF09DF-53E0-465F-BAED-5DBC45D2CA89}" dt="2024-11-19T20:51:15.158" v="2067"/>
          <ac:spMkLst>
            <pc:docMk/>
            <pc:sldMk cId="4287640703" sldId="313"/>
            <ac:spMk id="17" creationId="{39B3F2BE-236E-D452-1E5A-63E6FB98616F}"/>
          </ac:spMkLst>
        </pc:spChg>
        <pc:spChg chg="mod">
          <ac:chgData name="Aniket Roy" userId="204e2322906a3e21" providerId="LiveId" clId="{B0EF09DF-53E0-465F-BAED-5DBC45D2CA89}" dt="2024-11-19T21:32:30.185" v="2117" actId="27636"/>
          <ac:spMkLst>
            <pc:docMk/>
            <pc:sldMk cId="4287640703" sldId="313"/>
            <ac:spMk id="19" creationId="{A85C226C-DE6A-090A-96E4-B5473F371F37}"/>
          </ac:spMkLst>
        </pc:spChg>
        <pc:picChg chg="add del mod">
          <ac:chgData name="Aniket Roy" userId="204e2322906a3e21" providerId="LiveId" clId="{B0EF09DF-53E0-465F-BAED-5DBC45D2CA89}" dt="2024-11-21T08:58:04.496" v="3328" actId="478"/>
          <ac:picMkLst>
            <pc:docMk/>
            <pc:sldMk cId="4287640703" sldId="313"/>
            <ac:picMk id="2" creationId="{D31551CE-860A-4B87-681F-AF15D99CDF52}"/>
          </ac:picMkLst>
        </pc:picChg>
        <pc:picChg chg="del">
          <ac:chgData name="Aniket Roy" userId="204e2322906a3e21" providerId="LiveId" clId="{B0EF09DF-53E0-465F-BAED-5DBC45D2CA89}" dt="2024-11-19T20:51:08.110" v="2066" actId="478"/>
          <ac:picMkLst>
            <pc:docMk/>
            <pc:sldMk cId="4287640703" sldId="313"/>
            <ac:picMk id="4" creationId="{6E621C4B-B7DF-F992-B059-8F8D8142599B}"/>
          </ac:picMkLst>
        </pc:picChg>
        <pc:picChg chg="add mod">
          <ac:chgData name="Aniket Roy" userId="204e2322906a3e21" providerId="LiveId" clId="{B0EF09DF-53E0-465F-BAED-5DBC45D2CA89}" dt="2024-11-19T20:51:32.206" v="2072" actId="208"/>
          <ac:picMkLst>
            <pc:docMk/>
            <pc:sldMk cId="4287640703" sldId="313"/>
            <ac:picMk id="5" creationId="{DB0E2FDA-6067-4D0E-BAFE-42D3364895C3}"/>
          </ac:picMkLst>
        </pc:picChg>
      </pc:sldChg>
      <pc:sldChg chg="addSp delSp modSp mod delAnim">
        <pc:chgData name="Aniket Roy" userId="204e2322906a3e21" providerId="LiveId" clId="{B0EF09DF-53E0-465F-BAED-5DBC45D2CA89}" dt="2024-11-21T08:58:06.271" v="3329" actId="478"/>
        <pc:sldMkLst>
          <pc:docMk/>
          <pc:sldMk cId="164548861" sldId="314"/>
        </pc:sldMkLst>
        <pc:spChg chg="mod">
          <ac:chgData name="Aniket Roy" userId="204e2322906a3e21" providerId="LiveId" clId="{B0EF09DF-53E0-465F-BAED-5DBC45D2CA89}" dt="2024-11-19T21:32:39.914" v="2118"/>
          <ac:spMkLst>
            <pc:docMk/>
            <pc:sldMk cId="164548861" sldId="314"/>
            <ac:spMk id="17" creationId="{70EF7F1B-E0E7-DCE7-5600-AD4DFE34419B}"/>
          </ac:spMkLst>
        </pc:spChg>
        <pc:spChg chg="mod">
          <ac:chgData name="Aniket Roy" userId="204e2322906a3e21" providerId="LiveId" clId="{B0EF09DF-53E0-465F-BAED-5DBC45D2CA89}" dt="2024-11-19T21:34:14.490" v="2122" actId="27636"/>
          <ac:spMkLst>
            <pc:docMk/>
            <pc:sldMk cId="164548861" sldId="314"/>
            <ac:spMk id="19" creationId="{5CA2B4ED-43C4-56A1-22F3-BE72C6B2FE4C}"/>
          </ac:spMkLst>
        </pc:spChg>
        <pc:picChg chg="add del mod">
          <ac:chgData name="Aniket Roy" userId="204e2322906a3e21" providerId="LiveId" clId="{B0EF09DF-53E0-465F-BAED-5DBC45D2CA89}" dt="2024-11-21T08:58:06.271" v="3329" actId="478"/>
          <ac:picMkLst>
            <pc:docMk/>
            <pc:sldMk cId="164548861" sldId="314"/>
            <ac:picMk id="2" creationId="{84099D8B-298E-7462-72BD-A3CDCBD94CC8}"/>
          </ac:picMkLst>
        </pc:picChg>
        <pc:picChg chg="del">
          <ac:chgData name="Aniket Roy" userId="204e2322906a3e21" providerId="LiveId" clId="{B0EF09DF-53E0-465F-BAED-5DBC45D2CA89}" dt="2024-11-19T21:29:33.798" v="2104" actId="478"/>
          <ac:picMkLst>
            <pc:docMk/>
            <pc:sldMk cId="164548861" sldId="314"/>
            <ac:picMk id="4" creationId="{31009D75-E1D8-9BB7-337B-B9541ACFFB93}"/>
          </ac:picMkLst>
        </pc:picChg>
        <pc:picChg chg="add mod">
          <ac:chgData name="Aniket Roy" userId="204e2322906a3e21" providerId="LiveId" clId="{B0EF09DF-53E0-465F-BAED-5DBC45D2CA89}" dt="2024-11-19T21:30:16.667" v="2112" actId="208"/>
          <ac:picMkLst>
            <pc:docMk/>
            <pc:sldMk cId="164548861" sldId="314"/>
            <ac:picMk id="5" creationId="{96821284-2936-6D31-D98E-1F6575E8EA16}"/>
          </ac:picMkLst>
        </pc:picChg>
      </pc:sldChg>
      <pc:sldChg chg="addSp delSp modSp new mod delAnim">
        <pc:chgData name="Aniket Roy" userId="204e2322906a3e21" providerId="LiveId" clId="{B0EF09DF-53E0-465F-BAED-5DBC45D2CA89}" dt="2024-11-21T08:56:41.139" v="3308" actId="478"/>
        <pc:sldMkLst>
          <pc:docMk/>
          <pc:sldMk cId="3095598538" sldId="315"/>
        </pc:sldMkLst>
        <pc:picChg chg="add del mod">
          <ac:chgData name="Aniket Roy" userId="204e2322906a3e21" providerId="LiveId" clId="{B0EF09DF-53E0-465F-BAED-5DBC45D2CA89}" dt="2024-11-21T08:56:41.139" v="3308" actId="478"/>
          <ac:picMkLst>
            <pc:docMk/>
            <pc:sldMk cId="3095598538" sldId="315"/>
            <ac:picMk id="4" creationId="{5263F245-25F9-D842-4040-E15D1766CDE6}"/>
          </ac:picMkLst>
        </pc:picChg>
        <pc:picChg chg="add del mod">
          <ac:chgData name="Aniket Roy" userId="204e2322906a3e21" providerId="LiveId" clId="{B0EF09DF-53E0-465F-BAED-5DBC45D2CA89}" dt="2024-11-19T21:34:53.523" v="2127" actId="478"/>
          <ac:picMkLst>
            <pc:docMk/>
            <pc:sldMk cId="3095598538" sldId="315"/>
            <ac:picMk id="5" creationId="{9B836506-457B-6CE1-A0D5-2774DD584399}"/>
          </ac:picMkLst>
        </pc:picChg>
        <pc:picChg chg="add mod">
          <ac:chgData name="Aniket Roy" userId="204e2322906a3e21" providerId="LiveId" clId="{B0EF09DF-53E0-465F-BAED-5DBC45D2CA89}" dt="2024-11-19T21:35:16.445" v="2132" actId="14100"/>
          <ac:picMkLst>
            <pc:docMk/>
            <pc:sldMk cId="3095598538" sldId="315"/>
            <ac:picMk id="7" creationId="{296C8D34-845B-E3FB-8FC7-2D34649A7A31}"/>
          </ac:picMkLst>
        </pc:picChg>
      </pc:sldChg>
      <pc:sldChg chg="addSp delSp modSp new mod delAnim">
        <pc:chgData name="Aniket Roy" userId="204e2322906a3e21" providerId="LiveId" clId="{B0EF09DF-53E0-465F-BAED-5DBC45D2CA89}" dt="2024-11-21T08:56:50.097" v="3313" actId="478"/>
        <pc:sldMkLst>
          <pc:docMk/>
          <pc:sldMk cId="84127469" sldId="316"/>
        </pc:sldMkLst>
        <pc:picChg chg="add del mod">
          <ac:chgData name="Aniket Roy" userId="204e2322906a3e21" providerId="LiveId" clId="{B0EF09DF-53E0-465F-BAED-5DBC45D2CA89}" dt="2024-11-21T08:56:50.097" v="3313" actId="478"/>
          <ac:picMkLst>
            <pc:docMk/>
            <pc:sldMk cId="84127469" sldId="316"/>
            <ac:picMk id="4" creationId="{1D7B233C-5A04-C8BE-6C23-10D2C6D671D5}"/>
          </ac:picMkLst>
        </pc:picChg>
        <pc:picChg chg="add mod">
          <ac:chgData name="Aniket Roy" userId="204e2322906a3e21" providerId="LiveId" clId="{B0EF09DF-53E0-465F-BAED-5DBC45D2CA89}" dt="2024-11-19T21:35:53.459" v="2138" actId="14100"/>
          <ac:picMkLst>
            <pc:docMk/>
            <pc:sldMk cId="84127469" sldId="316"/>
            <ac:picMk id="5" creationId="{4C42CA0E-FBFA-E9CF-9495-246F935F0C1F}"/>
          </ac:picMkLst>
        </pc:picChg>
      </pc:sldChg>
      <pc:sldChg chg="addSp delSp modSp new mod delAnim">
        <pc:chgData name="Aniket Roy" userId="204e2322906a3e21" providerId="LiveId" clId="{B0EF09DF-53E0-465F-BAED-5DBC45D2CA89}" dt="2024-11-21T08:57:01.705" v="3319" actId="478"/>
        <pc:sldMkLst>
          <pc:docMk/>
          <pc:sldMk cId="1440056015" sldId="317"/>
        </pc:sldMkLst>
        <pc:picChg chg="add del mod">
          <ac:chgData name="Aniket Roy" userId="204e2322906a3e21" providerId="LiveId" clId="{B0EF09DF-53E0-465F-BAED-5DBC45D2CA89}" dt="2024-11-21T08:57:01.705" v="3319" actId="478"/>
          <ac:picMkLst>
            <pc:docMk/>
            <pc:sldMk cId="1440056015" sldId="317"/>
            <ac:picMk id="4" creationId="{0DA1F5FC-6191-A02B-2DBD-D195E6B88AC8}"/>
          </ac:picMkLst>
        </pc:picChg>
        <pc:picChg chg="add mod">
          <ac:chgData name="Aniket Roy" userId="204e2322906a3e21" providerId="LiveId" clId="{B0EF09DF-53E0-465F-BAED-5DBC45D2CA89}" dt="2024-11-19T21:36:15.656" v="2144" actId="14100"/>
          <ac:picMkLst>
            <pc:docMk/>
            <pc:sldMk cId="1440056015" sldId="317"/>
            <ac:picMk id="5" creationId="{5D0DD13A-4068-A556-8605-4F927F545FAB}"/>
          </ac:picMkLst>
        </pc:picChg>
      </pc:sldChg>
      <pc:sldChg chg="addSp delSp modSp new mod delAnim">
        <pc:chgData name="Aniket Roy" userId="204e2322906a3e21" providerId="LiveId" clId="{B0EF09DF-53E0-465F-BAED-5DBC45D2CA89}" dt="2024-11-21T08:57:10.900" v="3324" actId="478"/>
        <pc:sldMkLst>
          <pc:docMk/>
          <pc:sldMk cId="2621995674" sldId="318"/>
        </pc:sldMkLst>
        <pc:picChg chg="add del mod">
          <ac:chgData name="Aniket Roy" userId="204e2322906a3e21" providerId="LiveId" clId="{B0EF09DF-53E0-465F-BAED-5DBC45D2CA89}" dt="2024-11-21T08:57:10.900" v="3324" actId="478"/>
          <ac:picMkLst>
            <pc:docMk/>
            <pc:sldMk cId="2621995674" sldId="318"/>
            <ac:picMk id="4" creationId="{915DA6B1-2214-FB9B-5E80-6B1AF9ADBCBC}"/>
          </ac:picMkLst>
        </pc:picChg>
        <pc:picChg chg="add mod">
          <ac:chgData name="Aniket Roy" userId="204e2322906a3e21" providerId="LiveId" clId="{B0EF09DF-53E0-465F-BAED-5DBC45D2CA89}" dt="2024-11-19T21:36:36.654" v="2150" actId="14100"/>
          <ac:picMkLst>
            <pc:docMk/>
            <pc:sldMk cId="2621995674" sldId="318"/>
            <ac:picMk id="5" creationId="{4BFC19CD-2ADB-A931-9A91-89137098AD23}"/>
          </ac:picMkLst>
        </pc:picChg>
      </pc:sldChg>
      <pc:sldChg chg="new del">
        <pc:chgData name="Aniket Roy" userId="204e2322906a3e21" providerId="LiveId" clId="{B0EF09DF-53E0-465F-BAED-5DBC45D2CA89}" dt="2024-11-19T21:37:02.145" v="2152" actId="47"/>
        <pc:sldMkLst>
          <pc:docMk/>
          <pc:sldMk cId="727760378" sldId="319"/>
        </pc:sldMkLst>
      </pc:sldChg>
      <pc:sldChg chg="addSp delSp modSp mod delAnim">
        <pc:chgData name="Aniket Roy" userId="204e2322906a3e21" providerId="LiveId" clId="{B0EF09DF-53E0-465F-BAED-5DBC45D2CA89}" dt="2024-11-21T08:58:07.970" v="3330" actId="478"/>
        <pc:sldMkLst>
          <pc:docMk/>
          <pc:sldMk cId="3900574397" sldId="319"/>
        </pc:sldMkLst>
        <pc:spChg chg="mod">
          <ac:chgData name="Aniket Roy" userId="204e2322906a3e21" providerId="LiveId" clId="{B0EF09DF-53E0-465F-BAED-5DBC45D2CA89}" dt="2024-11-19T21:37:09.630" v="2156" actId="20577"/>
          <ac:spMkLst>
            <pc:docMk/>
            <pc:sldMk cId="3900574397" sldId="319"/>
            <ac:spMk id="12" creationId="{3D6D0AD1-FD70-58B9-51C3-D4E8FF298FAF}"/>
          </ac:spMkLst>
        </pc:spChg>
        <pc:picChg chg="add del mod">
          <ac:chgData name="Aniket Roy" userId="204e2322906a3e21" providerId="LiveId" clId="{B0EF09DF-53E0-465F-BAED-5DBC45D2CA89}" dt="2024-11-21T08:58:07.970" v="3330" actId="478"/>
          <ac:picMkLst>
            <pc:docMk/>
            <pc:sldMk cId="3900574397" sldId="319"/>
            <ac:picMk id="2" creationId="{F19BC55E-A27B-CECF-4FB0-D04D6D3903C7}"/>
          </ac:picMkLst>
        </pc:picChg>
      </pc:sldChg>
      <pc:sldChg chg="addSp delSp modSp new mod delAnim">
        <pc:chgData name="Aniket Roy" userId="204e2322906a3e21" providerId="LiveId" clId="{B0EF09DF-53E0-465F-BAED-5DBC45D2CA89}" dt="2024-11-21T08:58:09.554" v="3331" actId="478"/>
        <pc:sldMkLst>
          <pc:docMk/>
          <pc:sldMk cId="494303727" sldId="320"/>
        </pc:sldMkLst>
        <pc:spChg chg="add del mod">
          <ac:chgData name="Aniket Roy" userId="204e2322906a3e21" providerId="LiveId" clId="{B0EF09DF-53E0-465F-BAED-5DBC45D2CA89}" dt="2024-11-19T21:55:54.425" v="2182" actId="478"/>
          <ac:spMkLst>
            <pc:docMk/>
            <pc:sldMk cId="494303727" sldId="320"/>
            <ac:spMk id="8" creationId="{68A9C515-7632-D8A3-1F8C-2C4F735EB476}"/>
          </ac:spMkLst>
        </pc:spChg>
        <pc:spChg chg="add del mod">
          <ac:chgData name="Aniket Roy" userId="204e2322906a3e21" providerId="LiveId" clId="{B0EF09DF-53E0-465F-BAED-5DBC45D2CA89}" dt="2024-11-19T22:20:47.512" v="2399" actId="27636"/>
          <ac:spMkLst>
            <pc:docMk/>
            <pc:sldMk cId="494303727" sldId="320"/>
            <ac:spMk id="9" creationId="{6C8F6671-B99C-9BE1-AD95-88E73508E41D}"/>
          </ac:spMkLst>
        </pc:spChg>
        <pc:picChg chg="add del mod">
          <ac:chgData name="Aniket Roy" userId="204e2322906a3e21" providerId="LiveId" clId="{B0EF09DF-53E0-465F-BAED-5DBC45D2CA89}" dt="2024-11-21T08:58:09.554" v="3331" actId="478"/>
          <ac:picMkLst>
            <pc:docMk/>
            <pc:sldMk cId="494303727" sldId="320"/>
            <ac:picMk id="4" creationId="{BA932862-C57C-2893-C3E6-2F205F458E1A}"/>
          </ac:picMkLst>
        </pc:picChg>
        <pc:picChg chg="add mod">
          <ac:chgData name="Aniket Roy" userId="204e2322906a3e21" providerId="LiveId" clId="{B0EF09DF-53E0-465F-BAED-5DBC45D2CA89}" dt="2024-11-19T22:20:44.464" v="2397" actId="14100"/>
          <ac:picMkLst>
            <pc:docMk/>
            <pc:sldMk cId="494303727" sldId="320"/>
            <ac:picMk id="5" creationId="{9432C52A-34BC-7CE5-C4A8-4C7734623E5F}"/>
          </ac:picMkLst>
        </pc:picChg>
        <pc:picChg chg="add mod">
          <ac:chgData name="Aniket Roy" userId="204e2322906a3e21" providerId="LiveId" clId="{B0EF09DF-53E0-465F-BAED-5DBC45D2CA89}" dt="2024-11-19T21:58:28.472" v="2220" actId="14100"/>
          <ac:picMkLst>
            <pc:docMk/>
            <pc:sldMk cId="494303727" sldId="320"/>
            <ac:picMk id="7" creationId="{2593ACF0-91AC-ED46-F7CA-A20977256C83}"/>
          </ac:picMkLst>
        </pc:picChg>
        <pc:picChg chg="add mod modCrop">
          <ac:chgData name="Aniket Roy" userId="204e2322906a3e21" providerId="LiveId" clId="{B0EF09DF-53E0-465F-BAED-5DBC45D2CA89}" dt="2024-11-19T21:58:35.436" v="2222" actId="208"/>
          <ac:picMkLst>
            <pc:docMk/>
            <pc:sldMk cId="494303727" sldId="320"/>
            <ac:picMk id="11" creationId="{214337D2-5883-11CC-54AD-7C3F7B23C7D9}"/>
          </ac:picMkLst>
        </pc:picChg>
      </pc:sldChg>
      <pc:sldChg chg="addSp delSp modSp new mod delAnim">
        <pc:chgData name="Aniket Roy" userId="204e2322906a3e21" providerId="LiveId" clId="{B0EF09DF-53E0-465F-BAED-5DBC45D2CA89}" dt="2024-11-21T08:58:13.301" v="3333" actId="478"/>
        <pc:sldMkLst>
          <pc:docMk/>
          <pc:sldMk cId="1713299558" sldId="321"/>
        </pc:sldMkLst>
        <pc:spChg chg="add mod">
          <ac:chgData name="Aniket Roy" userId="204e2322906a3e21" providerId="LiveId" clId="{B0EF09DF-53E0-465F-BAED-5DBC45D2CA89}" dt="2024-11-20T00:27:04.374" v="2877" actId="12"/>
          <ac:spMkLst>
            <pc:docMk/>
            <pc:sldMk cId="1713299558" sldId="321"/>
            <ac:spMk id="7" creationId="{49BB6D7E-9F58-C294-21BA-E1D7FC8CEA33}"/>
          </ac:spMkLst>
        </pc:spChg>
        <pc:graphicFrameChg chg="add mod">
          <ac:chgData name="Aniket Roy" userId="204e2322906a3e21" providerId="LiveId" clId="{B0EF09DF-53E0-465F-BAED-5DBC45D2CA89}" dt="2024-11-19T22:19:19.393" v="2379" actId="14100"/>
          <ac:graphicFrameMkLst>
            <pc:docMk/>
            <pc:sldMk cId="1713299558" sldId="321"/>
            <ac:graphicFrameMk id="4" creationId="{1B3A0A3B-3C70-41AE-8E71-0D63644FEE29}"/>
          </ac:graphicFrameMkLst>
        </pc:graphicFrameChg>
        <pc:picChg chg="add del mod">
          <ac:chgData name="Aniket Roy" userId="204e2322906a3e21" providerId="LiveId" clId="{B0EF09DF-53E0-465F-BAED-5DBC45D2CA89}" dt="2024-11-21T08:58:13.301" v="3333" actId="478"/>
          <ac:picMkLst>
            <pc:docMk/>
            <pc:sldMk cId="1713299558" sldId="321"/>
            <ac:picMk id="5" creationId="{D719BF41-B88B-E86F-B63F-10FD97F60841}"/>
          </ac:picMkLst>
        </pc:picChg>
        <pc:picChg chg="add mod">
          <ac:chgData name="Aniket Roy" userId="204e2322906a3e21" providerId="LiveId" clId="{B0EF09DF-53E0-465F-BAED-5DBC45D2CA89}" dt="2024-11-19T22:19:24.714" v="2381" actId="14100"/>
          <ac:picMkLst>
            <pc:docMk/>
            <pc:sldMk cId="1713299558" sldId="321"/>
            <ac:picMk id="6" creationId="{C63F5EE3-A2F9-C48B-2CF0-B26E7FF0E619}"/>
          </ac:picMkLst>
        </pc:picChg>
        <pc:picChg chg="add del mod">
          <ac:chgData name="Aniket Roy" userId="204e2322906a3e21" providerId="LiveId" clId="{B0EF09DF-53E0-465F-BAED-5DBC45D2CA89}" dt="2024-11-19T22:05:39.146" v="2258" actId="478"/>
          <ac:picMkLst>
            <pc:docMk/>
            <pc:sldMk cId="1713299558" sldId="321"/>
            <ac:picMk id="9" creationId="{430D5CDE-F8B9-BD2B-6FCD-C8C4D51874D2}"/>
          </ac:picMkLst>
        </pc:picChg>
        <pc:picChg chg="add mod">
          <ac:chgData name="Aniket Roy" userId="204e2322906a3e21" providerId="LiveId" clId="{B0EF09DF-53E0-465F-BAED-5DBC45D2CA89}" dt="2024-11-19T22:19:26.354" v="2382" actId="14100"/>
          <ac:picMkLst>
            <pc:docMk/>
            <pc:sldMk cId="1713299558" sldId="321"/>
            <ac:picMk id="11" creationId="{8A02AB8F-4074-AEA2-0B4A-11A1A50843B4}"/>
          </ac:picMkLst>
        </pc:picChg>
      </pc:sldChg>
      <pc:sldChg chg="addSp delSp modSp new mod delAnim">
        <pc:chgData name="Aniket Roy" userId="204e2322906a3e21" providerId="LiveId" clId="{B0EF09DF-53E0-465F-BAED-5DBC45D2CA89}" dt="2024-11-21T08:58:11.801" v="3332" actId="478"/>
        <pc:sldMkLst>
          <pc:docMk/>
          <pc:sldMk cId="3798410551" sldId="322"/>
        </pc:sldMkLst>
        <pc:spChg chg="add mod">
          <ac:chgData name="Aniket Roy" userId="204e2322906a3e21" providerId="LiveId" clId="{B0EF09DF-53E0-465F-BAED-5DBC45D2CA89}" dt="2024-11-19T22:21:00.284" v="2401" actId="14100"/>
          <ac:spMkLst>
            <pc:docMk/>
            <pc:sldMk cId="3798410551" sldId="322"/>
            <ac:spMk id="5" creationId="{3B65F661-3FA1-0F06-B6B9-1365245B73BA}"/>
          </ac:spMkLst>
        </pc:spChg>
        <pc:graphicFrameChg chg="add mod">
          <ac:chgData name="Aniket Roy" userId="204e2322906a3e21" providerId="LiveId" clId="{B0EF09DF-53E0-465F-BAED-5DBC45D2CA89}" dt="2024-11-19T22:21:09.168" v="2404" actId="14100"/>
          <ac:graphicFrameMkLst>
            <pc:docMk/>
            <pc:sldMk cId="3798410551" sldId="322"/>
            <ac:graphicFrameMk id="4" creationId="{2C23B174-BDAC-6A7E-C71D-BCC113EF9572}"/>
          </ac:graphicFrameMkLst>
        </pc:graphicFrameChg>
        <pc:picChg chg="add del mod">
          <ac:chgData name="Aniket Roy" userId="204e2322906a3e21" providerId="LiveId" clId="{B0EF09DF-53E0-465F-BAED-5DBC45D2CA89}" dt="2024-11-21T08:58:11.801" v="3332" actId="478"/>
          <ac:picMkLst>
            <pc:docMk/>
            <pc:sldMk cId="3798410551" sldId="322"/>
            <ac:picMk id="6" creationId="{5C1C7307-052D-DD82-144A-5337053B9B06}"/>
          </ac:picMkLst>
        </pc:picChg>
        <pc:picChg chg="add mod">
          <ac:chgData name="Aniket Roy" userId="204e2322906a3e21" providerId="LiveId" clId="{B0EF09DF-53E0-465F-BAED-5DBC45D2CA89}" dt="2024-11-19T22:15:54.230" v="2360" actId="14100"/>
          <ac:picMkLst>
            <pc:docMk/>
            <pc:sldMk cId="3798410551" sldId="322"/>
            <ac:picMk id="7" creationId="{C0D1A7AD-25ED-D29E-F09D-54EAB9A0B4E4}"/>
          </ac:picMkLst>
        </pc:picChg>
        <pc:picChg chg="add mod">
          <ac:chgData name="Aniket Roy" userId="204e2322906a3e21" providerId="LiveId" clId="{B0EF09DF-53E0-465F-BAED-5DBC45D2CA89}" dt="2024-11-19T22:21:06.125" v="2403" actId="14100"/>
          <ac:picMkLst>
            <pc:docMk/>
            <pc:sldMk cId="3798410551" sldId="322"/>
            <ac:picMk id="9" creationId="{763ABF56-57C6-1411-6F41-1571DA573C7B}"/>
          </ac:picMkLst>
        </pc:picChg>
        <pc:picChg chg="add mod modCrop">
          <ac:chgData name="Aniket Roy" userId="204e2322906a3e21" providerId="LiveId" clId="{B0EF09DF-53E0-465F-BAED-5DBC45D2CA89}" dt="2024-11-19T22:21:02.501" v="2402" actId="14100"/>
          <ac:picMkLst>
            <pc:docMk/>
            <pc:sldMk cId="3798410551" sldId="322"/>
            <ac:picMk id="11" creationId="{968CE82E-71EC-4DBB-05E7-61838B7F3437}"/>
          </ac:picMkLst>
        </pc:picChg>
      </pc:sldChg>
      <pc:sldChg chg="addSp delSp modSp new mod delAnim">
        <pc:chgData name="Aniket Roy" userId="204e2322906a3e21" providerId="LiveId" clId="{B0EF09DF-53E0-465F-BAED-5DBC45D2CA89}" dt="2024-11-21T08:58:17.100" v="3335" actId="478"/>
        <pc:sldMkLst>
          <pc:docMk/>
          <pc:sldMk cId="3527387872" sldId="323"/>
        </pc:sldMkLst>
        <pc:picChg chg="add del mod">
          <ac:chgData name="Aniket Roy" userId="204e2322906a3e21" providerId="LiveId" clId="{B0EF09DF-53E0-465F-BAED-5DBC45D2CA89}" dt="2024-11-21T08:58:17.100" v="3335" actId="478"/>
          <ac:picMkLst>
            <pc:docMk/>
            <pc:sldMk cId="3527387872" sldId="323"/>
            <ac:picMk id="4" creationId="{6AC65411-722E-C7B2-2EC4-C5F6C6E4D852}"/>
          </ac:picMkLst>
        </pc:picChg>
        <pc:picChg chg="add mod">
          <ac:chgData name="Aniket Roy" userId="204e2322906a3e21" providerId="LiveId" clId="{B0EF09DF-53E0-465F-BAED-5DBC45D2CA89}" dt="2024-11-19T22:23:20.339" v="2421" actId="14100"/>
          <ac:picMkLst>
            <pc:docMk/>
            <pc:sldMk cId="3527387872" sldId="323"/>
            <ac:picMk id="5" creationId="{AFB4CD83-E651-A38D-95AC-38B9D975FDC4}"/>
          </ac:picMkLst>
        </pc:picChg>
        <pc:picChg chg="add mod">
          <ac:chgData name="Aniket Roy" userId="204e2322906a3e21" providerId="LiveId" clId="{B0EF09DF-53E0-465F-BAED-5DBC45D2CA89}" dt="2024-11-19T22:24:04.697" v="2429" actId="14100"/>
          <ac:picMkLst>
            <pc:docMk/>
            <pc:sldMk cId="3527387872" sldId="323"/>
            <ac:picMk id="7" creationId="{EFF56CB7-7C2F-9551-D392-B6760E7223A6}"/>
          </ac:picMkLst>
        </pc:picChg>
      </pc:sldChg>
      <pc:sldChg chg="new del">
        <pc:chgData name="Aniket Roy" userId="204e2322906a3e21" providerId="LiveId" clId="{B0EF09DF-53E0-465F-BAED-5DBC45D2CA89}" dt="2024-11-19T22:22:04.936" v="2406" actId="680"/>
        <pc:sldMkLst>
          <pc:docMk/>
          <pc:sldMk cId="678182132" sldId="324"/>
        </pc:sldMkLst>
      </pc:sldChg>
      <pc:sldChg chg="addSp delSp modSp new mod delAnim">
        <pc:chgData name="Aniket Roy" userId="204e2322906a3e21" providerId="LiveId" clId="{B0EF09DF-53E0-465F-BAED-5DBC45D2CA89}" dt="2024-11-21T08:58:15.212" v="3334" actId="478"/>
        <pc:sldMkLst>
          <pc:docMk/>
          <pc:sldMk cId="3280968553" sldId="324"/>
        </pc:sldMkLst>
        <pc:spChg chg="add mod">
          <ac:chgData name="Aniket Roy" userId="204e2322906a3e21" providerId="LiveId" clId="{B0EF09DF-53E0-465F-BAED-5DBC45D2CA89}" dt="2024-11-19T22:32:05.583" v="2462" actId="27636"/>
          <ac:spMkLst>
            <pc:docMk/>
            <pc:sldMk cId="3280968553" sldId="324"/>
            <ac:spMk id="8" creationId="{850633FB-0345-F8F6-FEF6-73E49B49F99C}"/>
          </ac:spMkLst>
        </pc:spChg>
        <pc:picChg chg="add del mod">
          <ac:chgData name="Aniket Roy" userId="204e2322906a3e21" providerId="LiveId" clId="{B0EF09DF-53E0-465F-BAED-5DBC45D2CA89}" dt="2024-11-21T08:58:15.212" v="3334" actId="478"/>
          <ac:picMkLst>
            <pc:docMk/>
            <pc:sldMk cId="3280968553" sldId="324"/>
            <ac:picMk id="4" creationId="{FE4F2A4E-CC8C-F071-9BE5-6353879F0456}"/>
          </ac:picMkLst>
        </pc:picChg>
        <pc:picChg chg="add mod">
          <ac:chgData name="Aniket Roy" userId="204e2322906a3e21" providerId="LiveId" clId="{B0EF09DF-53E0-465F-BAED-5DBC45D2CA89}" dt="2024-11-19T22:29:38.460" v="2438" actId="14100"/>
          <ac:picMkLst>
            <pc:docMk/>
            <pc:sldMk cId="3280968553" sldId="324"/>
            <ac:picMk id="5" creationId="{3B1C419A-9CC5-0904-07F4-E143E1C262BC}"/>
          </ac:picMkLst>
        </pc:picChg>
        <pc:picChg chg="add mod">
          <ac:chgData name="Aniket Roy" userId="204e2322906a3e21" providerId="LiveId" clId="{B0EF09DF-53E0-465F-BAED-5DBC45D2CA89}" dt="2024-11-19T22:32:02.019" v="2460" actId="14100"/>
          <ac:picMkLst>
            <pc:docMk/>
            <pc:sldMk cId="3280968553" sldId="324"/>
            <ac:picMk id="7" creationId="{89B56C06-9E09-7D04-5BBE-13C193E53D20}"/>
          </ac:picMkLst>
        </pc:picChg>
      </pc:sldChg>
      <pc:sldChg chg="addSp delSp modSp new mod delAnim">
        <pc:chgData name="Aniket Roy" userId="204e2322906a3e21" providerId="LiveId" clId="{B0EF09DF-53E0-465F-BAED-5DBC45D2CA89}" dt="2024-11-21T08:58:18.745" v="3336" actId="478"/>
        <pc:sldMkLst>
          <pc:docMk/>
          <pc:sldMk cId="198136969" sldId="325"/>
        </pc:sldMkLst>
        <pc:spChg chg="add mod">
          <ac:chgData name="Aniket Roy" userId="204e2322906a3e21" providerId="LiveId" clId="{B0EF09DF-53E0-465F-BAED-5DBC45D2CA89}" dt="2024-11-19T22:36:50.696" v="2490" actId="14100"/>
          <ac:spMkLst>
            <pc:docMk/>
            <pc:sldMk cId="198136969" sldId="325"/>
            <ac:spMk id="4" creationId="{962582DF-C313-A71C-2D55-E6B75ECCF018}"/>
          </ac:spMkLst>
        </pc:spChg>
        <pc:picChg chg="add del mod">
          <ac:chgData name="Aniket Roy" userId="204e2322906a3e21" providerId="LiveId" clId="{B0EF09DF-53E0-465F-BAED-5DBC45D2CA89}" dt="2024-11-21T08:58:18.745" v="3336" actId="478"/>
          <ac:picMkLst>
            <pc:docMk/>
            <pc:sldMk cId="198136969" sldId="325"/>
            <ac:picMk id="5" creationId="{59560ADA-4419-8563-0367-C6811DE1194E}"/>
          </ac:picMkLst>
        </pc:picChg>
        <pc:picChg chg="add mod">
          <ac:chgData name="Aniket Roy" userId="204e2322906a3e21" providerId="LiveId" clId="{B0EF09DF-53E0-465F-BAED-5DBC45D2CA89}" dt="2024-11-19T22:36:56.050" v="2491" actId="14100"/>
          <ac:picMkLst>
            <pc:docMk/>
            <pc:sldMk cId="198136969" sldId="325"/>
            <ac:picMk id="6" creationId="{E10890B2-5539-B17A-DB88-C5C5997B93DC}"/>
          </ac:picMkLst>
        </pc:picChg>
      </pc:sldChg>
      <pc:sldChg chg="addSp delSp modSp new mod delAnim">
        <pc:chgData name="Aniket Roy" userId="204e2322906a3e21" providerId="LiveId" clId="{B0EF09DF-53E0-465F-BAED-5DBC45D2CA89}" dt="2024-11-21T08:58:21.745" v="3337" actId="478"/>
        <pc:sldMkLst>
          <pc:docMk/>
          <pc:sldMk cId="661199215" sldId="326"/>
        </pc:sldMkLst>
        <pc:graphicFrameChg chg="add del mod">
          <ac:chgData name="Aniket Roy" userId="204e2322906a3e21" providerId="LiveId" clId="{B0EF09DF-53E0-465F-BAED-5DBC45D2CA89}" dt="2024-11-19T22:38:48.922" v="2500" actId="478"/>
          <ac:graphicFrameMkLst>
            <pc:docMk/>
            <pc:sldMk cId="661199215" sldId="326"/>
            <ac:graphicFrameMk id="4" creationId="{DD54329C-9BA0-4B6B-A077-76B1DD413250}"/>
          </ac:graphicFrameMkLst>
        </pc:graphicFrameChg>
        <pc:picChg chg="add del mod">
          <ac:chgData name="Aniket Roy" userId="204e2322906a3e21" providerId="LiveId" clId="{B0EF09DF-53E0-465F-BAED-5DBC45D2CA89}" dt="2024-11-21T08:58:21.745" v="3337" actId="478"/>
          <ac:picMkLst>
            <pc:docMk/>
            <pc:sldMk cId="661199215" sldId="326"/>
            <ac:picMk id="4" creationId="{447B2C69-7145-C646-0818-D27021BFB9CA}"/>
          </ac:picMkLst>
        </pc:picChg>
        <pc:picChg chg="add del mod">
          <ac:chgData name="Aniket Roy" userId="204e2322906a3e21" providerId="LiveId" clId="{B0EF09DF-53E0-465F-BAED-5DBC45D2CA89}" dt="2024-11-19T23:01:23.411" v="2532" actId="478"/>
          <ac:picMkLst>
            <pc:docMk/>
            <pc:sldMk cId="661199215" sldId="326"/>
            <ac:picMk id="6" creationId="{5F719375-DE31-8923-CB43-4C451FE05439}"/>
          </ac:picMkLst>
        </pc:picChg>
        <pc:picChg chg="add mod ord modCrop">
          <ac:chgData name="Aniket Roy" userId="204e2322906a3e21" providerId="LiveId" clId="{B0EF09DF-53E0-465F-BAED-5DBC45D2CA89}" dt="2024-11-19T23:01:48.435" v="2539" actId="170"/>
          <ac:picMkLst>
            <pc:docMk/>
            <pc:sldMk cId="661199215" sldId="326"/>
            <ac:picMk id="8" creationId="{C0F914F6-8298-0A0F-892A-D7C64FBE4F91}"/>
          </ac:picMkLst>
        </pc:picChg>
        <pc:picChg chg="add mod">
          <ac:chgData name="Aniket Roy" userId="204e2322906a3e21" providerId="LiveId" clId="{B0EF09DF-53E0-465F-BAED-5DBC45D2CA89}" dt="2024-11-19T23:01:46.419" v="2538" actId="14100"/>
          <ac:picMkLst>
            <pc:docMk/>
            <pc:sldMk cId="661199215" sldId="326"/>
            <ac:picMk id="10" creationId="{BC64B4B6-2607-2948-8352-2C721CBABDF6}"/>
          </ac:picMkLst>
        </pc:picChg>
      </pc:sldChg>
      <pc:sldChg chg="addSp delSp modSp new mod delAnim">
        <pc:chgData name="Aniket Roy" userId="204e2322906a3e21" providerId="LiveId" clId="{B0EF09DF-53E0-465F-BAED-5DBC45D2CA89}" dt="2024-11-21T08:58:23.125" v="3338" actId="478"/>
        <pc:sldMkLst>
          <pc:docMk/>
          <pc:sldMk cId="416514622" sldId="327"/>
        </pc:sldMkLst>
        <pc:picChg chg="add del mod">
          <ac:chgData name="Aniket Roy" userId="204e2322906a3e21" providerId="LiveId" clId="{B0EF09DF-53E0-465F-BAED-5DBC45D2CA89}" dt="2024-11-21T08:58:23.125" v="3338" actId="478"/>
          <ac:picMkLst>
            <pc:docMk/>
            <pc:sldMk cId="416514622" sldId="327"/>
            <ac:picMk id="4" creationId="{A4247EEC-FF12-4723-81BA-7FD9CFB09BC2}"/>
          </ac:picMkLst>
        </pc:picChg>
        <pc:picChg chg="add mod">
          <ac:chgData name="Aniket Roy" userId="204e2322906a3e21" providerId="LiveId" clId="{B0EF09DF-53E0-465F-BAED-5DBC45D2CA89}" dt="2024-11-19T23:03:51.380" v="2545" actId="14100"/>
          <ac:picMkLst>
            <pc:docMk/>
            <pc:sldMk cId="416514622" sldId="327"/>
            <ac:picMk id="5" creationId="{422D1E43-7889-4353-8717-474D5BD1DD83}"/>
          </ac:picMkLst>
        </pc:picChg>
      </pc:sldChg>
      <pc:sldChg chg="addSp delSp modSp new mod delAnim">
        <pc:chgData name="Aniket Roy" userId="204e2322906a3e21" providerId="LiveId" clId="{B0EF09DF-53E0-465F-BAED-5DBC45D2CA89}" dt="2024-11-21T08:58:24.356" v="3339" actId="478"/>
        <pc:sldMkLst>
          <pc:docMk/>
          <pc:sldMk cId="458308540" sldId="328"/>
        </pc:sldMkLst>
        <pc:spChg chg="add mod">
          <ac:chgData name="Aniket Roy" userId="204e2322906a3e21" providerId="LiveId" clId="{B0EF09DF-53E0-465F-BAED-5DBC45D2CA89}" dt="2024-11-19T23:14:26.966" v="2598" actId="20577"/>
          <ac:spMkLst>
            <pc:docMk/>
            <pc:sldMk cId="458308540" sldId="328"/>
            <ac:spMk id="8" creationId="{A16D408A-2B8D-8B56-BA61-C2E7D826E070}"/>
          </ac:spMkLst>
        </pc:spChg>
        <pc:picChg chg="add del mod">
          <ac:chgData name="Aniket Roy" userId="204e2322906a3e21" providerId="LiveId" clId="{B0EF09DF-53E0-465F-BAED-5DBC45D2CA89}" dt="2024-11-21T08:58:24.356" v="3339" actId="478"/>
          <ac:picMkLst>
            <pc:docMk/>
            <pc:sldMk cId="458308540" sldId="328"/>
            <ac:picMk id="4" creationId="{5F50243B-55E9-AF03-4955-F27324AB86F8}"/>
          </ac:picMkLst>
        </pc:picChg>
        <pc:picChg chg="add mod">
          <ac:chgData name="Aniket Roy" userId="204e2322906a3e21" providerId="LiveId" clId="{B0EF09DF-53E0-465F-BAED-5DBC45D2CA89}" dt="2024-11-19T23:09:32.636" v="2551" actId="14100"/>
          <ac:picMkLst>
            <pc:docMk/>
            <pc:sldMk cId="458308540" sldId="328"/>
            <ac:picMk id="5" creationId="{9F839224-F4F3-6884-C017-4C7F6D541632}"/>
          </ac:picMkLst>
        </pc:picChg>
        <pc:picChg chg="add mod">
          <ac:chgData name="Aniket Roy" userId="204e2322906a3e21" providerId="LiveId" clId="{B0EF09DF-53E0-465F-BAED-5DBC45D2CA89}" dt="2024-11-19T23:09:54.219" v="2559" actId="14100"/>
          <ac:picMkLst>
            <pc:docMk/>
            <pc:sldMk cId="458308540" sldId="328"/>
            <ac:picMk id="7" creationId="{41DA7731-6ABD-3768-80C6-1FA4D73D953A}"/>
          </ac:picMkLst>
        </pc:picChg>
      </pc:sldChg>
      <pc:sldChg chg="addSp delSp modSp new mod delAnim">
        <pc:chgData name="Aniket Roy" userId="204e2322906a3e21" providerId="LiveId" clId="{B0EF09DF-53E0-465F-BAED-5DBC45D2CA89}" dt="2024-11-21T08:58:25.870" v="3340" actId="478"/>
        <pc:sldMkLst>
          <pc:docMk/>
          <pc:sldMk cId="770757172" sldId="329"/>
        </pc:sldMkLst>
        <pc:spChg chg="add del mod">
          <ac:chgData name="Aniket Roy" userId="204e2322906a3e21" providerId="LiveId" clId="{B0EF09DF-53E0-465F-BAED-5DBC45D2CA89}" dt="2024-11-19T23:16:31.745" v="2627" actId="478"/>
          <ac:spMkLst>
            <pc:docMk/>
            <pc:sldMk cId="770757172" sldId="329"/>
            <ac:spMk id="4" creationId="{502D3F48-F4C4-855B-54A8-5D427188940C}"/>
          </ac:spMkLst>
        </pc:spChg>
        <pc:spChg chg="add mod">
          <ac:chgData name="Aniket Roy" userId="204e2322906a3e21" providerId="LiveId" clId="{B0EF09DF-53E0-465F-BAED-5DBC45D2CA89}" dt="2024-11-20T00:34:02.462" v="2962" actId="113"/>
          <ac:spMkLst>
            <pc:docMk/>
            <pc:sldMk cId="770757172" sldId="329"/>
            <ac:spMk id="5" creationId="{3ED2C028-4EEB-DB4B-3D91-A2175B45DC47}"/>
          </ac:spMkLst>
        </pc:spChg>
        <pc:picChg chg="add del mod">
          <ac:chgData name="Aniket Roy" userId="204e2322906a3e21" providerId="LiveId" clId="{B0EF09DF-53E0-465F-BAED-5DBC45D2CA89}" dt="2024-11-21T08:58:25.870" v="3340" actId="478"/>
          <ac:picMkLst>
            <pc:docMk/>
            <pc:sldMk cId="770757172" sldId="329"/>
            <ac:picMk id="4" creationId="{DCE11A48-1D9C-9E1A-EF95-67A12F92DBF8}"/>
          </ac:picMkLst>
        </pc:picChg>
        <pc:picChg chg="add mod">
          <ac:chgData name="Aniket Roy" userId="204e2322906a3e21" providerId="LiveId" clId="{B0EF09DF-53E0-465F-BAED-5DBC45D2CA89}" dt="2024-11-19T23:18:03.041" v="2641" actId="14100"/>
          <ac:picMkLst>
            <pc:docMk/>
            <pc:sldMk cId="770757172" sldId="329"/>
            <ac:picMk id="7" creationId="{6BB4B257-8022-7367-24D3-0FEB53A10569}"/>
          </ac:picMkLst>
        </pc:picChg>
        <pc:picChg chg="add mod">
          <ac:chgData name="Aniket Roy" userId="204e2322906a3e21" providerId="LiveId" clId="{B0EF09DF-53E0-465F-BAED-5DBC45D2CA89}" dt="2024-11-19T23:18:33.867" v="2648" actId="14100"/>
          <ac:picMkLst>
            <pc:docMk/>
            <pc:sldMk cId="770757172" sldId="329"/>
            <ac:picMk id="9" creationId="{BFC5D485-C269-37AA-5B0C-914333FD2925}"/>
          </ac:picMkLst>
        </pc:picChg>
      </pc:sldChg>
      <pc:sldChg chg="addSp delSp modSp new mod delAnim">
        <pc:chgData name="Aniket Roy" userId="204e2322906a3e21" providerId="LiveId" clId="{B0EF09DF-53E0-465F-BAED-5DBC45D2CA89}" dt="2024-11-21T08:58:27.741" v="3341" actId="478"/>
        <pc:sldMkLst>
          <pc:docMk/>
          <pc:sldMk cId="999646280" sldId="330"/>
        </pc:sldMkLst>
        <pc:spChg chg="add mod">
          <ac:chgData name="Aniket Roy" userId="204e2322906a3e21" providerId="LiveId" clId="{B0EF09DF-53E0-465F-BAED-5DBC45D2CA89}" dt="2024-11-19T23:25:07.150" v="2697" actId="14100"/>
          <ac:spMkLst>
            <pc:docMk/>
            <pc:sldMk cId="999646280" sldId="330"/>
            <ac:spMk id="6" creationId="{5073198F-B332-8A66-1A4C-7142CBD59511}"/>
          </ac:spMkLst>
        </pc:spChg>
        <pc:picChg chg="add del mod">
          <ac:chgData name="Aniket Roy" userId="204e2322906a3e21" providerId="LiveId" clId="{B0EF09DF-53E0-465F-BAED-5DBC45D2CA89}" dt="2024-11-21T08:58:27.741" v="3341" actId="478"/>
          <ac:picMkLst>
            <pc:docMk/>
            <pc:sldMk cId="999646280" sldId="330"/>
            <ac:picMk id="4" creationId="{B072C5DA-5472-01FD-3A68-8137FA04DA2E}"/>
          </ac:picMkLst>
        </pc:picChg>
        <pc:picChg chg="add mod">
          <ac:chgData name="Aniket Roy" userId="204e2322906a3e21" providerId="LiveId" clId="{B0EF09DF-53E0-465F-BAED-5DBC45D2CA89}" dt="2024-11-19T23:25:10.992" v="2698" actId="14100"/>
          <ac:picMkLst>
            <pc:docMk/>
            <pc:sldMk cId="999646280" sldId="330"/>
            <ac:picMk id="5" creationId="{78CBD2E9-5FB7-3F18-2067-DCAC19BE92DE}"/>
          </ac:picMkLst>
        </pc:picChg>
      </pc:sldChg>
      <pc:sldChg chg="addSp delSp modSp new mod delAnim">
        <pc:chgData name="Aniket Roy" userId="204e2322906a3e21" providerId="LiveId" clId="{B0EF09DF-53E0-465F-BAED-5DBC45D2CA89}" dt="2024-11-21T08:58:29.200" v="3342" actId="478"/>
        <pc:sldMkLst>
          <pc:docMk/>
          <pc:sldMk cId="1082171214" sldId="331"/>
        </pc:sldMkLst>
        <pc:spChg chg="add del mod">
          <ac:chgData name="Aniket Roy" userId="204e2322906a3e21" providerId="LiveId" clId="{B0EF09DF-53E0-465F-BAED-5DBC45D2CA89}" dt="2024-11-19T23:30:56.111" v="2735" actId="478"/>
          <ac:spMkLst>
            <pc:docMk/>
            <pc:sldMk cId="1082171214" sldId="331"/>
            <ac:spMk id="7" creationId="{B7C8944B-9797-68E3-5F1E-34FA56B08D56}"/>
          </ac:spMkLst>
        </pc:spChg>
        <pc:graphicFrameChg chg="add del mod ord">
          <ac:chgData name="Aniket Roy" userId="204e2322906a3e21" providerId="LiveId" clId="{B0EF09DF-53E0-465F-BAED-5DBC45D2CA89}" dt="2024-11-19T23:35:19.761" v="2796" actId="478"/>
          <ac:graphicFrameMkLst>
            <pc:docMk/>
            <pc:sldMk cId="1082171214" sldId="331"/>
            <ac:graphicFrameMk id="4" creationId="{3D91AD1A-3CE4-4A3B-B1E2-4873F36C69CC}"/>
          </ac:graphicFrameMkLst>
        </pc:graphicFrameChg>
        <pc:graphicFrameChg chg="add mod ord">
          <ac:chgData name="Aniket Roy" userId="204e2322906a3e21" providerId="LiveId" clId="{B0EF09DF-53E0-465F-BAED-5DBC45D2CA89}" dt="2024-11-19T23:36:50.025" v="2818" actId="14100"/>
          <ac:graphicFrameMkLst>
            <pc:docMk/>
            <pc:sldMk cId="1082171214" sldId="331"/>
            <ac:graphicFrameMk id="5" creationId="{E525EFDA-D35F-4B8F-AE30-CD271108E5DB}"/>
          </ac:graphicFrameMkLst>
        </pc:graphicFrameChg>
        <pc:graphicFrameChg chg="add mod ord">
          <ac:chgData name="Aniket Roy" userId="204e2322906a3e21" providerId="LiveId" clId="{B0EF09DF-53E0-465F-BAED-5DBC45D2CA89}" dt="2024-11-19T23:36:46.082" v="2817" actId="14100"/>
          <ac:graphicFrameMkLst>
            <pc:docMk/>
            <pc:sldMk cId="1082171214" sldId="331"/>
            <ac:graphicFrameMk id="6" creationId="{F356EE82-E08E-EEA4-B9E1-C86777B4F1EF}"/>
          </ac:graphicFrameMkLst>
        </pc:graphicFrameChg>
        <pc:graphicFrameChg chg="add del mod modGraphic">
          <ac:chgData name="Aniket Roy" userId="204e2322906a3e21" providerId="LiveId" clId="{B0EF09DF-53E0-465F-BAED-5DBC45D2CA89}" dt="2024-11-19T23:30:52.822" v="2734" actId="478"/>
          <ac:graphicFrameMkLst>
            <pc:docMk/>
            <pc:sldMk cId="1082171214" sldId="331"/>
            <ac:graphicFrameMk id="8" creationId="{72853581-38C6-F327-3EF4-C128D3AEAD15}"/>
          </ac:graphicFrameMkLst>
        </pc:graphicFrameChg>
        <pc:picChg chg="add del mod">
          <ac:chgData name="Aniket Roy" userId="204e2322906a3e21" providerId="LiveId" clId="{B0EF09DF-53E0-465F-BAED-5DBC45D2CA89}" dt="2024-11-21T08:58:29.200" v="3342" actId="478"/>
          <ac:picMkLst>
            <pc:docMk/>
            <pc:sldMk cId="1082171214" sldId="331"/>
            <ac:picMk id="4" creationId="{06AC1A3B-E721-99CF-0E3A-296F24A8B089}"/>
          </ac:picMkLst>
        </pc:picChg>
        <pc:picChg chg="add mod">
          <ac:chgData name="Aniket Roy" userId="204e2322906a3e21" providerId="LiveId" clId="{B0EF09DF-53E0-465F-BAED-5DBC45D2CA89}" dt="2024-11-19T23:33:41.988" v="2769" actId="14100"/>
          <ac:picMkLst>
            <pc:docMk/>
            <pc:sldMk cId="1082171214" sldId="331"/>
            <ac:picMk id="10" creationId="{DE2BD43A-DC9B-4990-B634-8F906C63BF74}"/>
          </ac:picMkLst>
        </pc:picChg>
      </pc:sldChg>
      <pc:sldChg chg="addSp delSp modSp new mod delAnim">
        <pc:chgData name="Aniket Roy" userId="204e2322906a3e21" providerId="LiveId" clId="{B0EF09DF-53E0-465F-BAED-5DBC45D2CA89}" dt="2024-11-21T08:58:31.848" v="3343" actId="478"/>
        <pc:sldMkLst>
          <pc:docMk/>
          <pc:sldMk cId="50817967" sldId="332"/>
        </pc:sldMkLst>
        <pc:spChg chg="add mod">
          <ac:chgData name="Aniket Roy" userId="204e2322906a3e21" providerId="LiveId" clId="{B0EF09DF-53E0-465F-BAED-5DBC45D2CA89}" dt="2024-11-20T00:29:06.698" v="2917" actId="12"/>
          <ac:spMkLst>
            <pc:docMk/>
            <pc:sldMk cId="50817967" sldId="332"/>
            <ac:spMk id="6" creationId="{B8B66888-FA08-B12A-7E1F-40F85FF1BF23}"/>
          </ac:spMkLst>
        </pc:spChg>
        <pc:picChg chg="add del mod">
          <ac:chgData name="Aniket Roy" userId="204e2322906a3e21" providerId="LiveId" clId="{B0EF09DF-53E0-465F-BAED-5DBC45D2CA89}" dt="2024-11-21T08:58:31.848" v="3343" actId="478"/>
          <ac:picMkLst>
            <pc:docMk/>
            <pc:sldMk cId="50817967" sldId="332"/>
            <ac:picMk id="4" creationId="{04B5A0E4-10C3-2266-095B-300A5F439B1A}"/>
          </ac:picMkLst>
        </pc:picChg>
        <pc:picChg chg="add mod">
          <ac:chgData name="Aniket Roy" userId="204e2322906a3e21" providerId="LiveId" clId="{B0EF09DF-53E0-465F-BAED-5DBC45D2CA89}" dt="2024-11-19T23:41:22.704" v="2835" actId="14100"/>
          <ac:picMkLst>
            <pc:docMk/>
            <pc:sldMk cId="50817967" sldId="332"/>
            <ac:picMk id="5" creationId="{C19E79FA-71C1-1F01-4E2A-006EA74CBF7D}"/>
          </ac:picMkLst>
        </pc:picChg>
      </pc:sldChg>
      <pc:sldChg chg="addSp delSp modSp new mod delAnim">
        <pc:chgData name="Aniket Roy" userId="204e2322906a3e21" providerId="LiveId" clId="{B0EF09DF-53E0-465F-BAED-5DBC45D2CA89}" dt="2024-11-21T08:58:33.641" v="3344" actId="478"/>
        <pc:sldMkLst>
          <pc:docMk/>
          <pc:sldMk cId="2719802311" sldId="333"/>
        </pc:sldMkLst>
        <pc:spChg chg="add mod">
          <ac:chgData name="Aniket Roy" userId="204e2322906a3e21" providerId="LiveId" clId="{B0EF09DF-53E0-465F-BAED-5DBC45D2CA89}" dt="2024-11-20T00:41:56.534" v="3002" actId="14100"/>
          <ac:spMkLst>
            <pc:docMk/>
            <pc:sldMk cId="2719802311" sldId="333"/>
            <ac:spMk id="6" creationId="{271000B5-6ED0-E503-F481-E61994EE8BD4}"/>
          </ac:spMkLst>
        </pc:spChg>
        <pc:spChg chg="add mod">
          <ac:chgData name="Aniket Roy" userId="204e2322906a3e21" providerId="LiveId" clId="{B0EF09DF-53E0-465F-BAED-5DBC45D2CA89}" dt="2024-11-20T00:42:29.142" v="3008" actId="255"/>
          <ac:spMkLst>
            <pc:docMk/>
            <pc:sldMk cId="2719802311" sldId="333"/>
            <ac:spMk id="7" creationId="{CA95E5A6-EF04-F1AD-DC36-100DBFE5CDAE}"/>
          </ac:spMkLst>
        </pc:spChg>
        <pc:graphicFrameChg chg="add mod">
          <ac:chgData name="Aniket Roy" userId="204e2322906a3e21" providerId="LiveId" clId="{B0EF09DF-53E0-465F-BAED-5DBC45D2CA89}" dt="2024-11-20T00:37:27.906" v="2992"/>
          <ac:graphicFrameMkLst>
            <pc:docMk/>
            <pc:sldMk cId="2719802311" sldId="333"/>
            <ac:graphicFrameMk id="4" creationId="{5F282041-DDA8-4C37-ACCE-2ACEADE942C0}"/>
          </ac:graphicFrameMkLst>
        </pc:graphicFrameChg>
        <pc:graphicFrameChg chg="add mod">
          <ac:chgData name="Aniket Roy" userId="204e2322906a3e21" providerId="LiveId" clId="{B0EF09DF-53E0-465F-BAED-5DBC45D2CA89}" dt="2024-11-20T00:36:33.837" v="2984" actId="14100"/>
          <ac:graphicFrameMkLst>
            <pc:docMk/>
            <pc:sldMk cId="2719802311" sldId="333"/>
            <ac:graphicFrameMk id="5" creationId="{B984814D-0A44-4336-8E4D-19203B104806}"/>
          </ac:graphicFrameMkLst>
        </pc:graphicFrameChg>
        <pc:picChg chg="add del mod">
          <ac:chgData name="Aniket Roy" userId="204e2322906a3e21" providerId="LiveId" clId="{B0EF09DF-53E0-465F-BAED-5DBC45D2CA89}" dt="2024-11-21T08:58:33.641" v="3344" actId="478"/>
          <ac:picMkLst>
            <pc:docMk/>
            <pc:sldMk cId="2719802311" sldId="333"/>
            <ac:picMk id="8" creationId="{E40C1F80-C79B-6E66-5BA4-CBD574010493}"/>
          </ac:picMkLst>
        </pc:picChg>
        <pc:picChg chg="add mod">
          <ac:chgData name="Aniket Roy" userId="204e2322906a3e21" providerId="LiveId" clId="{B0EF09DF-53E0-465F-BAED-5DBC45D2CA89}" dt="2024-11-20T00:41:52.651" v="3001" actId="14100"/>
          <ac:picMkLst>
            <pc:docMk/>
            <pc:sldMk cId="2719802311" sldId="333"/>
            <ac:picMk id="9" creationId="{FF9D7702-DDA2-FD21-A9CA-0CB9395EFBEB}"/>
          </ac:picMkLst>
        </pc:picChg>
      </pc:sldChg>
      <pc:sldChg chg="addSp delSp modSp new mod delAnim">
        <pc:chgData name="Aniket Roy" userId="204e2322906a3e21" providerId="LiveId" clId="{B0EF09DF-53E0-465F-BAED-5DBC45D2CA89}" dt="2024-11-21T08:58:36.158" v="3345" actId="478"/>
        <pc:sldMkLst>
          <pc:docMk/>
          <pc:sldMk cId="1838096562" sldId="334"/>
        </pc:sldMkLst>
        <pc:spChg chg="add mod">
          <ac:chgData name="Aniket Roy" userId="204e2322906a3e21" providerId="LiveId" clId="{B0EF09DF-53E0-465F-BAED-5DBC45D2CA89}" dt="2024-11-20T00:47:06.955" v="3053" actId="14100"/>
          <ac:spMkLst>
            <pc:docMk/>
            <pc:sldMk cId="1838096562" sldId="334"/>
            <ac:spMk id="4" creationId="{83C5A3C5-BD00-1085-A9D8-88C853654BB5}"/>
          </ac:spMkLst>
        </pc:spChg>
        <pc:spChg chg="add mod">
          <ac:chgData name="Aniket Roy" userId="204e2322906a3e21" providerId="LiveId" clId="{B0EF09DF-53E0-465F-BAED-5DBC45D2CA89}" dt="2024-11-20T00:50:44.999" v="3095" actId="255"/>
          <ac:spMkLst>
            <pc:docMk/>
            <pc:sldMk cId="1838096562" sldId="334"/>
            <ac:spMk id="11" creationId="{1079B6C0-F3BB-1AF9-8419-642B9405E431}"/>
          </ac:spMkLst>
        </pc:spChg>
        <pc:graphicFrameChg chg="add mod modGraphic">
          <ac:chgData name="Aniket Roy" userId="204e2322906a3e21" providerId="LiveId" clId="{B0EF09DF-53E0-465F-BAED-5DBC45D2CA89}" dt="2024-11-20T00:49:28.278" v="3074" actId="14100"/>
          <ac:graphicFrameMkLst>
            <pc:docMk/>
            <pc:sldMk cId="1838096562" sldId="334"/>
            <ac:graphicFrameMk id="5" creationId="{3CE1CCBF-6F70-C7F9-D96D-6403A96300B1}"/>
          </ac:graphicFrameMkLst>
        </pc:graphicFrameChg>
        <pc:graphicFrameChg chg="add mod">
          <ac:chgData name="Aniket Roy" userId="204e2322906a3e21" providerId="LiveId" clId="{B0EF09DF-53E0-465F-BAED-5DBC45D2CA89}" dt="2024-11-20T00:49:32.289" v="3075" actId="14100"/>
          <ac:graphicFrameMkLst>
            <pc:docMk/>
            <pc:sldMk cId="1838096562" sldId="334"/>
            <ac:graphicFrameMk id="6" creationId="{C2B7FE7E-6B74-46E8-9FCD-44FC0E82C318}"/>
          </ac:graphicFrameMkLst>
        </pc:graphicFrameChg>
        <pc:graphicFrameChg chg="add mod">
          <ac:chgData name="Aniket Roy" userId="204e2322906a3e21" providerId="LiveId" clId="{B0EF09DF-53E0-465F-BAED-5DBC45D2CA89}" dt="2024-11-20T00:51:33.400" v="3104" actId="14100"/>
          <ac:graphicFrameMkLst>
            <pc:docMk/>
            <pc:sldMk cId="1838096562" sldId="334"/>
            <ac:graphicFrameMk id="12" creationId="{D26D8730-CD16-4B99-8E6F-31C917E193BF}"/>
          </ac:graphicFrameMkLst>
        </pc:graphicFrameChg>
        <pc:picChg chg="add del mod">
          <ac:chgData name="Aniket Roy" userId="204e2322906a3e21" providerId="LiveId" clId="{B0EF09DF-53E0-465F-BAED-5DBC45D2CA89}" dt="2024-11-21T08:58:36.158" v="3345" actId="478"/>
          <ac:picMkLst>
            <pc:docMk/>
            <pc:sldMk cId="1838096562" sldId="334"/>
            <ac:picMk id="7" creationId="{A30786DA-9BEC-7982-FC22-6293284FA9DD}"/>
          </ac:picMkLst>
        </pc:picChg>
        <pc:picChg chg="add del mod">
          <ac:chgData name="Aniket Roy" userId="204e2322906a3e21" providerId="LiveId" clId="{B0EF09DF-53E0-465F-BAED-5DBC45D2CA89}" dt="2024-11-20T00:47:53.572" v="3058" actId="478"/>
          <ac:picMkLst>
            <pc:docMk/>
            <pc:sldMk cId="1838096562" sldId="334"/>
            <ac:picMk id="8" creationId="{6853077B-4679-C27C-26F8-138DDC309773}"/>
          </ac:picMkLst>
        </pc:picChg>
        <pc:picChg chg="add mod">
          <ac:chgData name="Aniket Roy" userId="204e2322906a3e21" providerId="LiveId" clId="{B0EF09DF-53E0-465F-BAED-5DBC45D2CA89}" dt="2024-11-20T00:50:53.508" v="3097" actId="14100"/>
          <ac:picMkLst>
            <pc:docMk/>
            <pc:sldMk cId="1838096562" sldId="334"/>
            <ac:picMk id="10" creationId="{BBDAD8F0-3D35-E9FB-3340-52A8CB107834}"/>
          </ac:picMkLst>
        </pc:picChg>
      </pc:sldChg>
      <pc:sldChg chg="addSp delSp modSp new mod delAnim">
        <pc:chgData name="Aniket Roy" userId="204e2322906a3e21" providerId="LiveId" clId="{B0EF09DF-53E0-465F-BAED-5DBC45D2CA89}" dt="2024-11-21T08:58:37.762" v="3346" actId="478"/>
        <pc:sldMkLst>
          <pc:docMk/>
          <pc:sldMk cId="2981121970" sldId="335"/>
        </pc:sldMkLst>
        <pc:spChg chg="add mod">
          <ac:chgData name="Aniket Roy" userId="204e2322906a3e21" providerId="LiveId" clId="{B0EF09DF-53E0-465F-BAED-5DBC45D2CA89}" dt="2024-11-20T01:31:27.714" v="3168" actId="14100"/>
          <ac:spMkLst>
            <pc:docMk/>
            <pc:sldMk cId="2981121970" sldId="335"/>
            <ac:spMk id="4" creationId="{15B1447D-7D56-662A-17D7-60C77D211D88}"/>
          </ac:spMkLst>
        </pc:spChg>
        <pc:spChg chg="add mod">
          <ac:chgData name="Aniket Roy" userId="204e2322906a3e21" providerId="LiveId" clId="{B0EF09DF-53E0-465F-BAED-5DBC45D2CA89}" dt="2024-11-20T01:34:04.891" v="3254" actId="208"/>
          <ac:spMkLst>
            <pc:docMk/>
            <pc:sldMk cId="2981121970" sldId="335"/>
            <ac:spMk id="9" creationId="{76F7F427-7340-DFB9-4011-EE956F7E921F}"/>
          </ac:spMkLst>
        </pc:spChg>
        <pc:graphicFrameChg chg="add mod">
          <ac:chgData name="Aniket Roy" userId="204e2322906a3e21" providerId="LiveId" clId="{B0EF09DF-53E0-465F-BAED-5DBC45D2CA89}" dt="2024-11-20T01:31:45.268" v="3169" actId="14100"/>
          <ac:graphicFrameMkLst>
            <pc:docMk/>
            <pc:sldMk cId="2981121970" sldId="335"/>
            <ac:graphicFrameMk id="5" creationId="{76137721-186B-4015-9469-2F8FFA714900}"/>
          </ac:graphicFrameMkLst>
        </pc:graphicFrameChg>
        <pc:graphicFrameChg chg="add mod">
          <ac:chgData name="Aniket Roy" userId="204e2322906a3e21" providerId="LiveId" clId="{B0EF09DF-53E0-465F-BAED-5DBC45D2CA89}" dt="2024-11-20T01:31:13.138" v="3164" actId="14100"/>
          <ac:graphicFrameMkLst>
            <pc:docMk/>
            <pc:sldMk cId="2981121970" sldId="335"/>
            <ac:graphicFrameMk id="6" creationId="{91C331A4-DB6D-496F-9723-F36F13DCFD05}"/>
          </ac:graphicFrameMkLst>
        </pc:graphicFrameChg>
        <pc:picChg chg="add del mod">
          <ac:chgData name="Aniket Roy" userId="204e2322906a3e21" providerId="LiveId" clId="{B0EF09DF-53E0-465F-BAED-5DBC45D2CA89}" dt="2024-11-21T08:58:37.762" v="3346" actId="478"/>
          <ac:picMkLst>
            <pc:docMk/>
            <pc:sldMk cId="2981121970" sldId="335"/>
            <ac:picMk id="7" creationId="{50BD76BD-4B54-06A4-931E-9E94B55326DC}"/>
          </ac:picMkLst>
        </pc:picChg>
        <pc:picChg chg="add mod">
          <ac:chgData name="Aniket Roy" userId="204e2322906a3e21" providerId="LiveId" clId="{B0EF09DF-53E0-465F-BAED-5DBC45D2CA89}" dt="2024-11-20T01:31:08.180" v="3162" actId="1076"/>
          <ac:picMkLst>
            <pc:docMk/>
            <pc:sldMk cId="2981121970" sldId="335"/>
            <ac:picMk id="8" creationId="{7E1A7633-F288-ACB4-05AA-BCAC46E4FFA7}"/>
          </ac:picMkLst>
        </pc:picChg>
      </pc:sldChg>
      <pc:sldChg chg="addSp delSp modSp new mod delAnim">
        <pc:chgData name="Aniket Roy" userId="204e2322906a3e21" providerId="LiveId" clId="{B0EF09DF-53E0-465F-BAED-5DBC45D2CA89}" dt="2024-11-21T08:58:40.877" v="3347" actId="478"/>
        <pc:sldMkLst>
          <pc:docMk/>
          <pc:sldMk cId="2743735939" sldId="336"/>
        </pc:sldMkLst>
        <pc:picChg chg="add del mod">
          <ac:chgData name="Aniket Roy" userId="204e2322906a3e21" providerId="LiveId" clId="{B0EF09DF-53E0-465F-BAED-5DBC45D2CA89}" dt="2024-11-21T08:58:40.877" v="3347" actId="478"/>
          <ac:picMkLst>
            <pc:docMk/>
            <pc:sldMk cId="2743735939" sldId="336"/>
            <ac:picMk id="4" creationId="{EB65AE8B-5CCC-374C-8F45-85F3CCC6E286}"/>
          </ac:picMkLst>
        </pc:picChg>
        <pc:picChg chg="add mod">
          <ac:chgData name="Aniket Roy" userId="204e2322906a3e21" providerId="LiveId" clId="{B0EF09DF-53E0-465F-BAED-5DBC45D2CA89}" dt="2024-11-20T17:57:25.832" v="3286" actId="1076"/>
          <ac:picMkLst>
            <pc:docMk/>
            <pc:sldMk cId="2743735939" sldId="336"/>
            <ac:picMk id="5" creationId="{043130E8-B34F-1AFB-97CE-870012DDB72C}"/>
          </ac:picMkLst>
        </pc:picChg>
        <pc:picChg chg="add mod">
          <ac:chgData name="Aniket Roy" userId="204e2322906a3e21" providerId="LiveId" clId="{B0EF09DF-53E0-465F-BAED-5DBC45D2CA89}" dt="2024-11-20T01:37:05.703" v="3277" actId="14100"/>
          <ac:picMkLst>
            <pc:docMk/>
            <pc:sldMk cId="2743735939" sldId="336"/>
            <ac:picMk id="7" creationId="{B68DB4B0-EEBE-08BA-E06A-68BF908E984A}"/>
          </ac:picMkLst>
        </pc:picChg>
      </pc:sldChg>
      <pc:sldChg chg="addSp delSp modSp new mod delAnim">
        <pc:chgData name="Aniket Roy" userId="204e2322906a3e21" providerId="LiveId" clId="{B0EF09DF-53E0-465F-BAED-5DBC45D2CA89}" dt="2024-11-21T08:58:42.580" v="3348" actId="478"/>
        <pc:sldMkLst>
          <pc:docMk/>
          <pc:sldMk cId="2248727702" sldId="337"/>
        </pc:sldMkLst>
        <pc:picChg chg="add del mod">
          <ac:chgData name="Aniket Roy" userId="204e2322906a3e21" providerId="LiveId" clId="{B0EF09DF-53E0-465F-BAED-5DBC45D2CA89}" dt="2024-11-21T08:58:42.580" v="3348" actId="478"/>
          <ac:picMkLst>
            <pc:docMk/>
            <pc:sldMk cId="2248727702" sldId="337"/>
            <ac:picMk id="4" creationId="{CE138248-8E6C-30C6-D1BE-310832741FB9}"/>
          </ac:picMkLst>
        </pc:picChg>
        <pc:picChg chg="add mod">
          <ac:chgData name="Aniket Roy" userId="204e2322906a3e21" providerId="LiveId" clId="{B0EF09DF-53E0-465F-BAED-5DBC45D2CA89}" dt="2024-11-20T01:39:01.059" v="3285" actId="14100"/>
          <ac:picMkLst>
            <pc:docMk/>
            <pc:sldMk cId="2248727702" sldId="337"/>
            <ac:picMk id="5" creationId="{95852C54-BBE3-9F56-B85D-8D7D9A8E56A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204e2322906a3e21/Desktop/Power%20BI%20Capstone%20Project%20-%20Sports%20Analysis/Solution/EDA.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d.docs.live.net/204e2322906a3e21/Desktop/Power%20BI%20Capstone%20Project%20-%20Sports%20Analysis/Solution/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[EDA.xlsx]Sheet1!PivotTable13</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Games Duration</a:t>
            </a:r>
            <a:r>
              <a:rPr lang="en-IN" baseline="0"/>
              <a:t> over time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Sheet1!$B$3:$B$4</c:f>
              <c:strCache>
                <c:ptCount val="1"/>
                <c:pt idx="0">
                  <c:v>Summer</c:v>
                </c:pt>
              </c:strCache>
            </c:strRef>
          </c:tx>
          <c:spPr>
            <a:ln w="28575" cap="rnd">
              <a:solidFill>
                <a:schemeClr val="accent1"/>
              </a:solidFill>
              <a:round/>
            </a:ln>
            <a:effectLst/>
          </c:spPr>
          <c:marker>
            <c:symbol val="none"/>
          </c:marker>
          <c:cat>
            <c:strRef>
              <c:f>Sheet1!$A$5:$A$39</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Sheet1!$B$5:$B$39</c:f>
              <c:numCache>
                <c:formatCode>General</c:formatCode>
                <c:ptCount val="35"/>
                <c:pt idx="0">
                  <c:v>42</c:v>
                </c:pt>
                <c:pt idx="1">
                  <c:v>90</c:v>
                </c:pt>
                <c:pt idx="2">
                  <c:v>94</c:v>
                </c:pt>
                <c:pt idx="3">
                  <c:v>72</c:v>
                </c:pt>
                <c:pt idx="4">
                  <c:v>109</c:v>
                </c:pt>
                <c:pt idx="5">
                  <c:v>107</c:v>
                </c:pt>
                <c:pt idx="6">
                  <c:v>153</c:v>
                </c:pt>
                <c:pt idx="7">
                  <c:v>131</c:v>
                </c:pt>
                <c:pt idx="8">
                  <c:v>122</c:v>
                </c:pt>
                <c:pt idx="9">
                  <c:v>131</c:v>
                </c:pt>
                <c:pt idx="10">
                  <c:v>150</c:v>
                </c:pt>
                <c:pt idx="11">
                  <c:v>153</c:v>
                </c:pt>
                <c:pt idx="12">
                  <c:v>149</c:v>
                </c:pt>
                <c:pt idx="13">
                  <c:v>151</c:v>
                </c:pt>
                <c:pt idx="14">
                  <c:v>150</c:v>
                </c:pt>
                <c:pt idx="15">
                  <c:v>163</c:v>
                </c:pt>
                <c:pt idx="16">
                  <c:v>172</c:v>
                </c:pt>
                <c:pt idx="17">
                  <c:v>193</c:v>
                </c:pt>
                <c:pt idx="18">
                  <c:v>198</c:v>
                </c:pt>
                <c:pt idx="19">
                  <c:v>203</c:v>
                </c:pt>
                <c:pt idx="20">
                  <c:v>221</c:v>
                </c:pt>
                <c:pt idx="21">
                  <c:v>237</c:v>
                </c:pt>
                <c:pt idx="22">
                  <c:v>257</c:v>
                </c:pt>
                <c:pt idx="24">
                  <c:v>271</c:v>
                </c:pt>
                <c:pt idx="26">
                  <c:v>300</c:v>
                </c:pt>
                <c:pt idx="28">
                  <c:v>301</c:v>
                </c:pt>
                <c:pt idx="30">
                  <c:v>302</c:v>
                </c:pt>
                <c:pt idx="32">
                  <c:v>302</c:v>
                </c:pt>
                <c:pt idx="34">
                  <c:v>306</c:v>
                </c:pt>
              </c:numCache>
            </c:numRef>
          </c:val>
          <c:smooth val="0"/>
          <c:extLst>
            <c:ext xmlns:c16="http://schemas.microsoft.com/office/drawing/2014/chart" uri="{C3380CC4-5D6E-409C-BE32-E72D297353CC}">
              <c16:uniqueId val="{00000000-F944-49BE-B6EB-DACF573821F4}"/>
            </c:ext>
          </c:extLst>
        </c:ser>
        <c:ser>
          <c:idx val="1"/>
          <c:order val="1"/>
          <c:tx>
            <c:strRef>
              <c:f>Sheet1!$C$3:$C$4</c:f>
              <c:strCache>
                <c:ptCount val="1"/>
                <c:pt idx="0">
                  <c:v>Winter</c:v>
                </c:pt>
              </c:strCache>
            </c:strRef>
          </c:tx>
          <c:spPr>
            <a:ln w="28575" cap="rnd">
              <a:solidFill>
                <a:schemeClr val="accent2"/>
              </a:solidFill>
              <a:round/>
            </a:ln>
            <a:effectLst/>
          </c:spPr>
          <c:marker>
            <c:symbol val="none"/>
          </c:marker>
          <c:cat>
            <c:strRef>
              <c:f>Sheet1!$A$5:$A$39</c:f>
              <c:strCach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strCache>
            </c:strRef>
          </c:cat>
          <c:val>
            <c:numRef>
              <c:f>Sheet1!$C$5:$C$39</c:f>
              <c:numCache>
                <c:formatCode>General</c:formatCode>
                <c:ptCount val="35"/>
                <c:pt idx="7">
                  <c:v>17</c:v>
                </c:pt>
                <c:pt idx="8">
                  <c:v>14</c:v>
                </c:pt>
                <c:pt idx="9">
                  <c:v>14</c:v>
                </c:pt>
                <c:pt idx="10">
                  <c:v>17</c:v>
                </c:pt>
                <c:pt idx="11">
                  <c:v>22</c:v>
                </c:pt>
                <c:pt idx="12">
                  <c:v>22</c:v>
                </c:pt>
                <c:pt idx="13">
                  <c:v>24</c:v>
                </c:pt>
                <c:pt idx="14">
                  <c:v>27</c:v>
                </c:pt>
                <c:pt idx="15">
                  <c:v>34</c:v>
                </c:pt>
                <c:pt idx="16">
                  <c:v>35</c:v>
                </c:pt>
                <c:pt idx="17">
                  <c:v>35</c:v>
                </c:pt>
                <c:pt idx="18">
                  <c:v>37</c:v>
                </c:pt>
                <c:pt idx="19">
                  <c:v>38</c:v>
                </c:pt>
                <c:pt idx="20">
                  <c:v>39</c:v>
                </c:pt>
                <c:pt idx="21">
                  <c:v>46</c:v>
                </c:pt>
                <c:pt idx="22">
                  <c:v>57</c:v>
                </c:pt>
                <c:pt idx="23">
                  <c:v>61</c:v>
                </c:pt>
                <c:pt idx="25">
                  <c:v>68</c:v>
                </c:pt>
                <c:pt idx="27">
                  <c:v>78</c:v>
                </c:pt>
                <c:pt idx="29">
                  <c:v>84</c:v>
                </c:pt>
                <c:pt idx="31">
                  <c:v>86</c:v>
                </c:pt>
                <c:pt idx="33">
                  <c:v>98</c:v>
                </c:pt>
              </c:numCache>
            </c:numRef>
          </c:val>
          <c:smooth val="0"/>
          <c:extLst>
            <c:ext xmlns:c16="http://schemas.microsoft.com/office/drawing/2014/chart" uri="{C3380CC4-5D6E-409C-BE32-E72D297353CC}">
              <c16:uniqueId val="{00000001-F944-49BE-B6EB-DACF573821F4}"/>
            </c:ext>
          </c:extLst>
        </c:ser>
        <c:dLbls>
          <c:showLegendKey val="0"/>
          <c:showVal val="0"/>
          <c:showCatName val="0"/>
          <c:showSerName val="0"/>
          <c:showPercent val="0"/>
          <c:showBubbleSize val="0"/>
        </c:dLbls>
        <c:smooth val="0"/>
        <c:axId val="741460991"/>
        <c:axId val="741459551"/>
      </c:lineChart>
      <c:catAx>
        <c:axId val="7414609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59551"/>
        <c:crosses val="autoZero"/>
        <c:auto val="1"/>
        <c:lblAlgn val="ctr"/>
        <c:lblOffset val="100"/>
        <c:noMultiLvlLbl val="0"/>
      </c:catAx>
      <c:valAx>
        <c:axId val="7414595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Duration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4609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[EDA.xlsx]Sheet6!PivotTable4</c:name>
    <c:fmtId val="6"/>
  </c:pivotSource>
  <c:chart>
    <c:title>
      <c:tx>
        <c:rich>
          <a:bodyPr rot="0" spcFirstLastPara="1" vertOverflow="ellipsis" vert="horz" wrap="square" anchor="ctr" anchorCtr="1"/>
          <a:lstStyle/>
          <a:p>
            <a:pPr algn="ctr" rtl="0">
              <a:defRPr lang="en-IN" sz="1100" b="1" i="0" u="none" strike="noStrike" kern="1200" spc="0" baseline="0">
                <a:solidFill>
                  <a:sysClr val="windowText" lastClr="000000">
                    <a:lumMod val="65000"/>
                    <a:lumOff val="35000"/>
                  </a:sysClr>
                </a:solidFill>
                <a:effectLst/>
                <a:latin typeface="+mn-lt"/>
                <a:ea typeface="+mn-ea"/>
                <a:cs typeface="+mn-cs"/>
              </a:defRPr>
            </a:pPr>
            <a:r>
              <a:rPr lang="en-IN" sz="1100" b="1" i="0" u="none" strike="noStrike" kern="1200" spc="0" baseline="0">
                <a:solidFill>
                  <a:sysClr val="windowText" lastClr="000000">
                    <a:lumMod val="65000"/>
                    <a:lumOff val="35000"/>
                  </a:sysClr>
                </a:solidFill>
                <a:effectLst/>
                <a:latin typeface="+mn-lt"/>
                <a:ea typeface="+mn-ea"/>
                <a:cs typeface="+mn-cs"/>
              </a:rPr>
              <a:t>Top 5 Countries with Highest Year-over-Year Decline in Participation</a:t>
            </a:r>
          </a:p>
        </c:rich>
      </c:tx>
      <c:overlay val="0"/>
      <c:spPr>
        <a:noFill/>
        <a:ln>
          <a:noFill/>
        </a:ln>
        <a:effectLst/>
      </c:spPr>
      <c:txPr>
        <a:bodyPr rot="0" spcFirstLastPara="1" vertOverflow="ellipsis" vert="horz" wrap="square" anchor="ctr" anchorCtr="1"/>
        <a:lstStyle/>
        <a:p>
          <a:pPr algn="ctr" rtl="0">
            <a:defRPr lang="en-IN" sz="1100" b="1" i="0" u="none" strike="noStrike" kern="1200" spc="0" baseline="0">
              <a:solidFill>
                <a:sysClr val="windowText" lastClr="000000">
                  <a:lumMod val="65000"/>
                  <a:lumOff val="35000"/>
                </a:sysClr>
              </a:solidFill>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Sheet6!$E$3</c:f>
              <c:strCache>
                <c:ptCount val="1"/>
                <c:pt idx="0">
                  <c:v>Total</c:v>
                </c:pt>
              </c:strCache>
            </c:strRef>
          </c:tx>
          <c:spPr>
            <a:solidFill>
              <a:schemeClr val="accent1"/>
            </a:solidFill>
            <a:ln>
              <a:noFill/>
            </a:ln>
            <a:effectLst/>
          </c:spPr>
          <c:invertIfNegative val="0"/>
          <c:cat>
            <c:strRef>
              <c:f>Sheet6!$D$4:$D$9</c:f>
              <c:strCache>
                <c:ptCount val="6"/>
                <c:pt idx="0">
                  <c:v>Afghanistan</c:v>
                </c:pt>
                <c:pt idx="1">
                  <c:v>Belize</c:v>
                </c:pt>
                <c:pt idx="2">
                  <c:v>Malaya</c:v>
                </c:pt>
                <c:pt idx="3">
                  <c:v>Netherlands Antilles</c:v>
                </c:pt>
                <c:pt idx="4">
                  <c:v>Saar</c:v>
                </c:pt>
                <c:pt idx="5">
                  <c:v>Zimbabwe (Rhodesia)</c:v>
                </c:pt>
              </c:strCache>
            </c:strRef>
          </c:cat>
          <c:val>
            <c:numRef>
              <c:f>Sheet6!$E$4:$E$9</c:f>
              <c:numCache>
                <c:formatCode>General</c:formatCode>
                <c:ptCount val="6"/>
                <c:pt idx="0">
                  <c:v>-104.52380952380952</c:v>
                </c:pt>
                <c:pt idx="1">
                  <c:v>-85.714285714285708</c:v>
                </c:pt>
                <c:pt idx="2">
                  <c:v>-137.77777777777777</c:v>
                </c:pt>
                <c:pt idx="3">
                  <c:v>-89.545454545454533</c:v>
                </c:pt>
                <c:pt idx="4">
                  <c:v>-97.222222222222214</c:v>
                </c:pt>
                <c:pt idx="5">
                  <c:v>-90</c:v>
                </c:pt>
              </c:numCache>
            </c:numRef>
          </c:val>
          <c:extLst>
            <c:ext xmlns:c16="http://schemas.microsoft.com/office/drawing/2014/chart" uri="{C3380CC4-5D6E-409C-BE32-E72D297353CC}">
              <c16:uniqueId val="{00000000-7BD1-450C-93CF-C7851F0C519C}"/>
            </c:ext>
          </c:extLst>
        </c:ser>
        <c:dLbls>
          <c:showLegendKey val="0"/>
          <c:showVal val="0"/>
          <c:showCatName val="0"/>
          <c:showSerName val="0"/>
          <c:showPercent val="0"/>
          <c:showBubbleSize val="0"/>
        </c:dLbls>
        <c:gapWidth val="150"/>
        <c:axId val="1655520639"/>
        <c:axId val="695347087"/>
      </c:barChart>
      <c:catAx>
        <c:axId val="1655520639"/>
        <c:scaling>
          <c:orientation val="minMax"/>
        </c:scaling>
        <c:delete val="0"/>
        <c:axPos val="b"/>
        <c:numFmt formatCode="General" sourceLinked="1"/>
        <c:majorTickMark val="none"/>
        <c:minorTickMark val="none"/>
        <c:tickLblPos val="nextTo"/>
        <c:spPr>
          <a:solidFill>
            <a:schemeClr val="accent1">
              <a:lumMod val="75000"/>
            </a:schemeClr>
          </a:solidFill>
          <a:ln w="9525" cap="flat" cmpd="sng" algn="ctr">
            <a:solidFill>
              <a:schemeClr val="tx1">
                <a:lumMod val="15000"/>
                <a:lumOff val="85000"/>
              </a:schemeClr>
            </a:solidFill>
            <a:round/>
          </a:ln>
          <a:effectLst/>
        </c:spPr>
        <c:txPr>
          <a:bodyPr rot="0" spcFirstLastPara="1" vertOverflow="ellipsis" wrap="square" anchor="t" anchorCtr="0"/>
          <a:lstStyle/>
          <a:p>
            <a:pPr>
              <a:defRPr sz="900" b="0" i="0" u="none" strike="noStrike" kern="1200" baseline="0">
                <a:solidFill>
                  <a:schemeClr val="bg1"/>
                </a:solidFill>
                <a:latin typeface="+mn-lt"/>
                <a:ea typeface="+mn-ea"/>
                <a:cs typeface="+mn-cs"/>
              </a:defRPr>
            </a:pPr>
            <a:endParaRPr lang="en-US"/>
          </a:p>
        </c:txPr>
        <c:crossAx val="695347087"/>
        <c:crosses val="autoZero"/>
        <c:auto val="1"/>
        <c:lblAlgn val="ctr"/>
        <c:lblOffset val="100"/>
        <c:noMultiLvlLbl val="0"/>
      </c:catAx>
      <c:valAx>
        <c:axId val="695347087"/>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552063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Events Addition through the Years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'3'!$B$126:$B$160</c:f>
              <c:numCache>
                <c:formatCode>General</c:formatCod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numCache>
            </c:numRef>
          </c:xVal>
          <c:yVal>
            <c:numRef>
              <c:f>'3'!$C$126:$C$160</c:f>
              <c:numCache>
                <c:formatCode>General</c:formatCode>
                <c:ptCount val="35"/>
                <c:pt idx="0">
                  <c:v>42</c:v>
                </c:pt>
                <c:pt idx="1">
                  <c:v>71</c:v>
                </c:pt>
                <c:pt idx="2">
                  <c:v>56</c:v>
                </c:pt>
                <c:pt idx="3">
                  <c:v>33</c:v>
                </c:pt>
                <c:pt idx="4">
                  <c:v>45</c:v>
                </c:pt>
                <c:pt idx="5">
                  <c:v>48</c:v>
                </c:pt>
                <c:pt idx="6">
                  <c:v>39</c:v>
                </c:pt>
                <c:pt idx="7">
                  <c:v>23</c:v>
                </c:pt>
                <c:pt idx="8">
                  <c:v>23</c:v>
                </c:pt>
                <c:pt idx="9">
                  <c:v>13</c:v>
                </c:pt>
                <c:pt idx="10">
                  <c:v>20</c:v>
                </c:pt>
                <c:pt idx="11">
                  <c:v>14</c:v>
                </c:pt>
                <c:pt idx="12">
                  <c:v>18</c:v>
                </c:pt>
                <c:pt idx="13">
                  <c:v>8</c:v>
                </c:pt>
                <c:pt idx="14">
                  <c:v>11</c:v>
                </c:pt>
                <c:pt idx="15">
                  <c:v>20</c:v>
                </c:pt>
                <c:pt idx="16">
                  <c:v>18</c:v>
                </c:pt>
                <c:pt idx="17">
                  <c:v>17</c:v>
                </c:pt>
                <c:pt idx="18">
                  <c:v>18</c:v>
                </c:pt>
                <c:pt idx="19">
                  <c:v>6</c:v>
                </c:pt>
                <c:pt idx="20">
                  <c:v>17</c:v>
                </c:pt>
                <c:pt idx="21">
                  <c:v>21</c:v>
                </c:pt>
                <c:pt idx="22">
                  <c:v>33</c:v>
                </c:pt>
                <c:pt idx="23">
                  <c:v>5</c:v>
                </c:pt>
                <c:pt idx="24">
                  <c:v>23</c:v>
                </c:pt>
                <c:pt idx="25">
                  <c:v>6</c:v>
                </c:pt>
                <c:pt idx="26">
                  <c:v>35</c:v>
                </c:pt>
                <c:pt idx="27">
                  <c:v>13</c:v>
                </c:pt>
                <c:pt idx="28">
                  <c:v>7</c:v>
                </c:pt>
                <c:pt idx="29">
                  <c:v>11</c:v>
                </c:pt>
                <c:pt idx="30">
                  <c:v>8</c:v>
                </c:pt>
                <c:pt idx="31">
                  <c:v>4</c:v>
                </c:pt>
                <c:pt idx="32">
                  <c:v>14</c:v>
                </c:pt>
                <c:pt idx="33">
                  <c:v>12</c:v>
                </c:pt>
                <c:pt idx="34">
                  <c:v>5</c:v>
                </c:pt>
              </c:numCache>
            </c:numRef>
          </c:yVal>
          <c:smooth val="0"/>
          <c:extLst>
            <c:ext xmlns:c16="http://schemas.microsoft.com/office/drawing/2014/chart" uri="{C3380CC4-5D6E-409C-BE32-E72D297353CC}">
              <c16:uniqueId val="{00000000-1B3E-488D-951E-83D33A974E41}"/>
            </c:ext>
          </c:extLst>
        </c:ser>
        <c:dLbls>
          <c:showLegendKey val="0"/>
          <c:showVal val="0"/>
          <c:showCatName val="0"/>
          <c:showSerName val="0"/>
          <c:showPercent val="0"/>
          <c:showBubbleSize val="0"/>
        </c:dLbls>
        <c:axId val="661498960"/>
        <c:axId val="661496080"/>
      </c:scatterChart>
      <c:valAx>
        <c:axId val="661498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1496080"/>
        <c:crosses val="autoZero"/>
        <c:crossBetween val="midCat"/>
      </c:valAx>
      <c:valAx>
        <c:axId val="66149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1498960"/>
        <c:crosses val="autoZero"/>
        <c:crossBetween val="midCat"/>
      </c:valAx>
      <c:spPr>
        <a:noFill/>
        <a:ln>
          <a:noFill/>
        </a:ln>
        <a:effectLst/>
      </c:spPr>
    </c:plotArea>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[EDA.xlsx]Sheet5!PivotTable13</c:name>
    <c:fmtId val="9"/>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Country/Sport - Medal Distribution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Sheet5!$E$3</c:f>
              <c:strCache>
                <c:ptCount val="1"/>
                <c:pt idx="0">
                  <c:v>Total</c:v>
                </c:pt>
              </c:strCache>
            </c:strRef>
          </c:tx>
          <c:spPr>
            <a:solidFill>
              <a:schemeClr val="accent1"/>
            </a:solidFill>
            <a:ln>
              <a:noFill/>
            </a:ln>
            <a:effectLst/>
          </c:spPr>
          <c:invertIfNegative val="0"/>
          <c:cat>
            <c:multiLvlStrRef>
              <c:f>Sheet5!$D$4:$D$33</c:f>
              <c:multiLvlStrCache>
                <c:ptCount val="25"/>
                <c:lvl>
                  <c:pt idx="0">
                    <c:v>Athletics</c:v>
                  </c:pt>
                  <c:pt idx="1">
                    <c:v>Cycling</c:v>
                  </c:pt>
                  <c:pt idx="2">
                    <c:v>Fencing</c:v>
                  </c:pt>
                  <c:pt idx="3">
                    <c:v>Rowing</c:v>
                  </c:pt>
                  <c:pt idx="4">
                    <c:v>Sailing</c:v>
                  </c:pt>
                  <c:pt idx="5">
                    <c:v>Athletics</c:v>
                  </c:pt>
                  <c:pt idx="6">
                    <c:v>Canoeing</c:v>
                  </c:pt>
                  <c:pt idx="7">
                    <c:v>Equestrianism</c:v>
                  </c:pt>
                  <c:pt idx="8">
                    <c:v>Hockey</c:v>
                  </c:pt>
                  <c:pt idx="9">
                    <c:v>Rowing</c:v>
                  </c:pt>
                  <c:pt idx="10">
                    <c:v>Athletics</c:v>
                  </c:pt>
                  <c:pt idx="11">
                    <c:v>Basketball</c:v>
                  </c:pt>
                  <c:pt idx="12">
                    <c:v>Gymnastics</c:v>
                  </c:pt>
                  <c:pt idx="13">
                    <c:v>Ice Hockey</c:v>
                  </c:pt>
                  <c:pt idx="14">
                    <c:v>Rowing</c:v>
                  </c:pt>
                  <c:pt idx="15">
                    <c:v>Athletics</c:v>
                  </c:pt>
                  <c:pt idx="16">
                    <c:v>Cycling</c:v>
                  </c:pt>
                  <c:pt idx="17">
                    <c:v>Hockey</c:v>
                  </c:pt>
                  <c:pt idx="18">
                    <c:v>Rowing</c:v>
                  </c:pt>
                  <c:pt idx="19">
                    <c:v>Sailing</c:v>
                  </c:pt>
                  <c:pt idx="20">
                    <c:v>Athletics</c:v>
                  </c:pt>
                  <c:pt idx="21">
                    <c:v>Basketball</c:v>
                  </c:pt>
                  <c:pt idx="22">
                    <c:v>Ice Hockey</c:v>
                  </c:pt>
                  <c:pt idx="23">
                    <c:v>Rowing</c:v>
                  </c:pt>
                  <c:pt idx="24">
                    <c:v>Swimming</c:v>
                  </c:pt>
                </c:lvl>
                <c:lvl>
                  <c:pt idx="0">
                    <c:v>France</c:v>
                  </c:pt>
                  <c:pt idx="5">
                    <c:v>Germany</c:v>
                  </c:pt>
                  <c:pt idx="10">
                    <c:v>Soviet Union</c:v>
                  </c:pt>
                  <c:pt idx="15">
                    <c:v>UK</c:v>
                  </c:pt>
                  <c:pt idx="20">
                    <c:v>USA</c:v>
                  </c:pt>
                </c:lvl>
              </c:multiLvlStrCache>
            </c:multiLvlStrRef>
          </c:cat>
          <c:val>
            <c:numRef>
              <c:f>Sheet5!$E$4:$E$33</c:f>
              <c:numCache>
                <c:formatCode>General</c:formatCode>
                <c:ptCount val="25"/>
                <c:pt idx="0">
                  <c:v>113</c:v>
                </c:pt>
                <c:pt idx="1">
                  <c:v>150</c:v>
                </c:pt>
                <c:pt idx="2">
                  <c:v>307</c:v>
                </c:pt>
                <c:pt idx="3">
                  <c:v>113</c:v>
                </c:pt>
                <c:pt idx="4">
                  <c:v>82</c:v>
                </c:pt>
                <c:pt idx="5">
                  <c:v>187</c:v>
                </c:pt>
                <c:pt idx="6">
                  <c:v>184</c:v>
                </c:pt>
                <c:pt idx="7">
                  <c:v>179</c:v>
                </c:pt>
                <c:pt idx="8">
                  <c:v>190</c:v>
                </c:pt>
                <c:pt idx="9">
                  <c:v>258</c:v>
                </c:pt>
                <c:pt idx="10">
                  <c:v>256</c:v>
                </c:pt>
                <c:pt idx="11">
                  <c:v>159</c:v>
                </c:pt>
                <c:pt idx="12">
                  <c:v>290</c:v>
                </c:pt>
                <c:pt idx="13">
                  <c:v>176</c:v>
                </c:pt>
                <c:pt idx="14">
                  <c:v>163</c:v>
                </c:pt>
                <c:pt idx="15">
                  <c:v>337</c:v>
                </c:pt>
                <c:pt idx="16">
                  <c:v>172</c:v>
                </c:pt>
                <c:pt idx="17">
                  <c:v>157</c:v>
                </c:pt>
                <c:pt idx="18">
                  <c:v>269</c:v>
                </c:pt>
                <c:pt idx="19">
                  <c:v>137</c:v>
                </c:pt>
                <c:pt idx="20">
                  <c:v>1035</c:v>
                </c:pt>
                <c:pt idx="21">
                  <c:v>331</c:v>
                </c:pt>
                <c:pt idx="22">
                  <c:v>261</c:v>
                </c:pt>
                <c:pt idx="23">
                  <c:v>348</c:v>
                </c:pt>
                <c:pt idx="24">
                  <c:v>1038</c:v>
                </c:pt>
              </c:numCache>
            </c:numRef>
          </c:val>
          <c:extLst>
            <c:ext xmlns:c16="http://schemas.microsoft.com/office/drawing/2014/chart" uri="{C3380CC4-5D6E-409C-BE32-E72D297353CC}">
              <c16:uniqueId val="{00000000-0A9F-4BDC-9FE0-8D8088DE1EDE}"/>
            </c:ext>
          </c:extLst>
        </c:ser>
        <c:dLbls>
          <c:showLegendKey val="0"/>
          <c:showVal val="0"/>
          <c:showCatName val="0"/>
          <c:showSerName val="0"/>
          <c:showPercent val="0"/>
          <c:showBubbleSize val="0"/>
        </c:dLbls>
        <c:gapWidth val="150"/>
        <c:overlap val="-25"/>
        <c:axId val="387675167"/>
        <c:axId val="387675647"/>
      </c:barChart>
      <c:catAx>
        <c:axId val="387675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7675647"/>
        <c:crosses val="autoZero"/>
        <c:auto val="1"/>
        <c:lblAlgn val="ctr"/>
        <c:lblOffset val="100"/>
        <c:noMultiLvlLbl val="0"/>
      </c:catAx>
      <c:valAx>
        <c:axId val="387675647"/>
        <c:scaling>
          <c:orientation val="minMax"/>
        </c:scaling>
        <c:delete val="1"/>
        <c:axPos val="l"/>
        <c:numFmt formatCode="General" sourceLinked="1"/>
        <c:majorTickMark val="none"/>
        <c:minorTickMark val="none"/>
        <c:tickLblPos val="nextTo"/>
        <c:crossAx val="38767516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Gender Analysis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'12'!$F$14</c:f>
              <c:strCache>
                <c:ptCount val="1"/>
                <c:pt idx="0">
                  <c:v>M</c:v>
                </c:pt>
              </c:strCache>
            </c:strRef>
          </c:tx>
          <c:spPr>
            <a:solidFill>
              <a:schemeClr val="accent1"/>
            </a:solidFill>
            <a:ln>
              <a:noFill/>
            </a:ln>
            <a:effectLst/>
          </c:spPr>
          <c:invertIfNegative val="0"/>
          <c:cat>
            <c:strRef>
              <c:f>'12'!$G$13:$J$13</c:f>
              <c:strCache>
                <c:ptCount val="4"/>
                <c:pt idx="0">
                  <c:v>total_medals</c:v>
                </c:pt>
                <c:pt idx="1">
                  <c:v>gold_medals</c:v>
                </c:pt>
                <c:pt idx="2">
                  <c:v>silver_medals</c:v>
                </c:pt>
                <c:pt idx="3">
                  <c:v>bronze_medals</c:v>
                </c:pt>
              </c:strCache>
            </c:strRef>
          </c:cat>
          <c:val>
            <c:numRef>
              <c:f>'12'!$G$14:$J$14</c:f>
              <c:numCache>
                <c:formatCode>General</c:formatCode>
                <c:ptCount val="4"/>
                <c:pt idx="0">
                  <c:v>27636</c:v>
                </c:pt>
                <c:pt idx="1">
                  <c:v>9387</c:v>
                </c:pt>
                <c:pt idx="2">
                  <c:v>9054</c:v>
                </c:pt>
                <c:pt idx="3">
                  <c:v>9195</c:v>
                </c:pt>
              </c:numCache>
            </c:numRef>
          </c:val>
          <c:extLst>
            <c:ext xmlns:c16="http://schemas.microsoft.com/office/drawing/2014/chart" uri="{C3380CC4-5D6E-409C-BE32-E72D297353CC}">
              <c16:uniqueId val="{00000000-A7D7-434D-83D6-EC749F362E57}"/>
            </c:ext>
          </c:extLst>
        </c:ser>
        <c:ser>
          <c:idx val="1"/>
          <c:order val="1"/>
          <c:tx>
            <c:strRef>
              <c:f>'12'!$F$15</c:f>
              <c:strCache>
                <c:ptCount val="1"/>
                <c:pt idx="0">
                  <c:v>F</c:v>
                </c:pt>
              </c:strCache>
            </c:strRef>
          </c:tx>
          <c:spPr>
            <a:solidFill>
              <a:schemeClr val="accent2"/>
            </a:solidFill>
            <a:ln>
              <a:noFill/>
            </a:ln>
            <a:effectLst/>
          </c:spPr>
          <c:invertIfNegative val="0"/>
          <c:cat>
            <c:strRef>
              <c:f>'12'!$G$13:$J$13</c:f>
              <c:strCache>
                <c:ptCount val="4"/>
                <c:pt idx="0">
                  <c:v>total_medals</c:v>
                </c:pt>
                <c:pt idx="1">
                  <c:v>gold_medals</c:v>
                </c:pt>
                <c:pt idx="2">
                  <c:v>silver_medals</c:v>
                </c:pt>
                <c:pt idx="3">
                  <c:v>bronze_medals</c:v>
                </c:pt>
              </c:strCache>
            </c:strRef>
          </c:cat>
          <c:val>
            <c:numRef>
              <c:f>'12'!$G$15:$J$15</c:f>
              <c:numCache>
                <c:formatCode>General</c:formatCode>
                <c:ptCount val="4"/>
                <c:pt idx="0">
                  <c:v>11182</c:v>
                </c:pt>
                <c:pt idx="1">
                  <c:v>3719</c:v>
                </c:pt>
                <c:pt idx="2">
                  <c:v>3711</c:v>
                </c:pt>
                <c:pt idx="3">
                  <c:v>3752</c:v>
                </c:pt>
              </c:numCache>
            </c:numRef>
          </c:val>
          <c:extLst>
            <c:ext xmlns:c16="http://schemas.microsoft.com/office/drawing/2014/chart" uri="{C3380CC4-5D6E-409C-BE32-E72D297353CC}">
              <c16:uniqueId val="{00000001-A7D7-434D-83D6-EC749F362E57}"/>
            </c:ext>
          </c:extLst>
        </c:ser>
        <c:dLbls>
          <c:showLegendKey val="0"/>
          <c:showVal val="0"/>
          <c:showCatName val="0"/>
          <c:showSerName val="0"/>
          <c:showPercent val="0"/>
          <c:showBubbleSize val="0"/>
        </c:dLbls>
        <c:gapWidth val="219"/>
        <c:overlap val="-27"/>
        <c:axId val="812644815"/>
        <c:axId val="812649135"/>
      </c:barChart>
      <c:catAx>
        <c:axId val="812644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2649135"/>
        <c:crosses val="autoZero"/>
        <c:auto val="1"/>
        <c:lblAlgn val="ctr"/>
        <c:lblOffset val="100"/>
        <c:noMultiLvlLbl val="0"/>
      </c:catAx>
      <c:valAx>
        <c:axId val="812649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2644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FF8205"/>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Top 10 Regions by Total Medalists in Specific Sports/Events</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Sheet11!$D$1</c:f>
              <c:strCache>
                <c:ptCount val="1"/>
                <c:pt idx="0">
                  <c:v>total_medalists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Sheet11!$A$2:$B$11</c:f>
              <c:multiLvlStrCache>
                <c:ptCount val="10"/>
                <c:lvl>
                  <c:pt idx="0">
                    <c:v>Ice Hockey</c:v>
                  </c:pt>
                  <c:pt idx="1">
                    <c:v>Basketball</c:v>
                  </c:pt>
                  <c:pt idx="2">
                    <c:v>Ice Hockey</c:v>
                  </c:pt>
                  <c:pt idx="3">
                    <c:v>Ice Hockey</c:v>
                  </c:pt>
                  <c:pt idx="4">
                    <c:v>Water Polo</c:v>
                  </c:pt>
                  <c:pt idx="5">
                    <c:v>Hockey</c:v>
                  </c:pt>
                  <c:pt idx="6">
                    <c:v>Ice Hockey</c:v>
                  </c:pt>
                  <c:pt idx="7">
                    <c:v>Ice Hockey</c:v>
                  </c:pt>
                  <c:pt idx="8">
                    <c:v>Hockey</c:v>
                  </c:pt>
                  <c:pt idx="9">
                    <c:v>Hockey</c:v>
                  </c:pt>
                </c:lvl>
                <c:lvl>
                  <c:pt idx="0">
                    <c:v>Canada</c:v>
                  </c:pt>
                  <c:pt idx="1">
                    <c:v>USA</c:v>
                  </c:pt>
                  <c:pt idx="2">
                    <c:v>Sweden</c:v>
                  </c:pt>
                  <c:pt idx="3">
                    <c:v>Soviet Union</c:v>
                  </c:pt>
                  <c:pt idx="4">
                    <c:v>Hungary</c:v>
                  </c:pt>
                  <c:pt idx="5">
                    <c:v>India</c:v>
                  </c:pt>
                  <c:pt idx="6">
                    <c:v>USA</c:v>
                  </c:pt>
                  <c:pt idx="7">
                    <c:v>Czechoslovakia</c:v>
                  </c:pt>
                  <c:pt idx="8">
                    <c:v>Germany</c:v>
                  </c:pt>
                  <c:pt idx="9">
                    <c:v>Australia</c:v>
                  </c:pt>
                </c:lvl>
              </c:multiLvlStrCache>
            </c:multiLvlStrRef>
          </c:cat>
          <c:val>
            <c:numRef>
              <c:f>Sheet11!$D$2:$D$11</c:f>
              <c:numCache>
                <c:formatCode>General</c:formatCode>
                <c:ptCount val="10"/>
                <c:pt idx="0">
                  <c:v>246</c:v>
                </c:pt>
                <c:pt idx="1">
                  <c:v>212</c:v>
                </c:pt>
                <c:pt idx="2">
                  <c:v>177</c:v>
                </c:pt>
                <c:pt idx="3">
                  <c:v>176</c:v>
                </c:pt>
                <c:pt idx="4">
                  <c:v>172</c:v>
                </c:pt>
                <c:pt idx="5">
                  <c:v>163</c:v>
                </c:pt>
                <c:pt idx="6">
                  <c:v>160</c:v>
                </c:pt>
                <c:pt idx="7">
                  <c:v>146</c:v>
                </c:pt>
                <c:pt idx="8">
                  <c:v>141</c:v>
                </c:pt>
                <c:pt idx="9">
                  <c:v>140</c:v>
                </c:pt>
              </c:numCache>
            </c:numRef>
          </c:val>
          <c:extLst>
            <c:ext xmlns:c16="http://schemas.microsoft.com/office/drawing/2014/chart" uri="{C3380CC4-5D6E-409C-BE32-E72D297353CC}">
              <c16:uniqueId val="{00000000-C674-4FDB-B55C-00AF7D96F2C2}"/>
            </c:ext>
          </c:extLst>
        </c:ser>
        <c:dLbls>
          <c:dLblPos val="outEnd"/>
          <c:showLegendKey val="0"/>
          <c:showVal val="1"/>
          <c:showCatName val="0"/>
          <c:showSerName val="0"/>
          <c:showPercent val="0"/>
          <c:showBubbleSize val="0"/>
        </c:dLbls>
        <c:gapWidth val="100"/>
        <c:overlap val="-24"/>
        <c:axId val="1906504367"/>
        <c:axId val="1906489487"/>
      </c:barChart>
      <c:catAx>
        <c:axId val="1906504367"/>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540000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906489487"/>
        <c:crosses val="autoZero"/>
        <c:auto val="1"/>
        <c:lblAlgn val="ctr"/>
        <c:lblOffset val="100"/>
        <c:noMultiLvlLbl val="1"/>
      </c:catAx>
      <c:valAx>
        <c:axId val="1906489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6504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[EDA.xlsx]Sheet11!PivotTable31</c:name>
    <c:fmtId val="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a:t>Top 10 Sports by Total Medalists</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Sheet11!$I$1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Sheet11!$H$2:$H$12</c:f>
              <c:strCache>
                <c:ptCount val="10"/>
                <c:pt idx="0">
                  <c:v>Athletics</c:v>
                </c:pt>
                <c:pt idx="1">
                  <c:v>Canoeing</c:v>
                </c:pt>
                <c:pt idx="2">
                  <c:v>Fencing</c:v>
                </c:pt>
                <c:pt idx="3">
                  <c:v>Football</c:v>
                </c:pt>
                <c:pt idx="4">
                  <c:v>Gymnastics</c:v>
                </c:pt>
                <c:pt idx="5">
                  <c:v>Hockey</c:v>
                </c:pt>
                <c:pt idx="6">
                  <c:v>Ice Hockey</c:v>
                </c:pt>
                <c:pt idx="7">
                  <c:v>Rowing</c:v>
                </c:pt>
                <c:pt idx="8">
                  <c:v>Swimming</c:v>
                </c:pt>
                <c:pt idx="9">
                  <c:v>Wrestling</c:v>
                </c:pt>
              </c:strCache>
            </c:strRef>
          </c:cat>
          <c:val>
            <c:numRef>
              <c:f>Sheet11!$I$2:$I$12</c:f>
              <c:numCache>
                <c:formatCode>General</c:formatCode>
                <c:ptCount val="10"/>
                <c:pt idx="0">
                  <c:v>4053</c:v>
                </c:pt>
                <c:pt idx="1">
                  <c:v>1281</c:v>
                </c:pt>
                <c:pt idx="2">
                  <c:v>1807</c:v>
                </c:pt>
                <c:pt idx="3">
                  <c:v>1529</c:v>
                </c:pt>
                <c:pt idx="4">
                  <c:v>2253</c:v>
                </c:pt>
                <c:pt idx="5">
                  <c:v>1522</c:v>
                </c:pt>
                <c:pt idx="6">
                  <c:v>1581</c:v>
                </c:pt>
                <c:pt idx="7">
                  <c:v>2899</c:v>
                </c:pt>
                <c:pt idx="8">
                  <c:v>3077</c:v>
                </c:pt>
                <c:pt idx="9">
                  <c:v>1338</c:v>
                </c:pt>
              </c:numCache>
            </c:numRef>
          </c:val>
          <c:extLst>
            <c:ext xmlns:c16="http://schemas.microsoft.com/office/drawing/2014/chart" uri="{C3380CC4-5D6E-409C-BE32-E72D297353CC}">
              <c16:uniqueId val="{00000000-5B79-4470-877E-5E9B064B91C0}"/>
            </c:ext>
          </c:extLst>
        </c:ser>
        <c:dLbls>
          <c:dLblPos val="outEnd"/>
          <c:showLegendKey val="0"/>
          <c:showVal val="1"/>
          <c:showCatName val="0"/>
          <c:showSerName val="0"/>
          <c:showPercent val="0"/>
          <c:showBubbleSize val="0"/>
        </c:dLbls>
        <c:gapWidth val="100"/>
        <c:axId val="27719327"/>
        <c:axId val="27720767"/>
      </c:barChart>
      <c:catAx>
        <c:axId val="27719327"/>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Sport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7720767"/>
        <c:crosses val="autoZero"/>
        <c:auto val="1"/>
        <c:lblAlgn val="ctr"/>
        <c:lblOffset val="100"/>
        <c:noMultiLvlLbl val="0"/>
      </c:catAx>
      <c:valAx>
        <c:axId val="27720767"/>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Total Medalists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77193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[EDA.xlsx]Sheet15!PivotTable34</c:name>
    <c:fmtId val="12"/>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a:t>Top 10 Countries with First-Time Wins</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Sheet15!$B$3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Sheet15!$A$4:$A$13</c:f>
              <c:strCache>
                <c:ptCount val="10"/>
                <c:pt idx="0">
                  <c:v>Canada</c:v>
                </c:pt>
                <c:pt idx="1">
                  <c:v>France</c:v>
                </c:pt>
                <c:pt idx="2">
                  <c:v>Germany</c:v>
                </c:pt>
                <c:pt idx="3">
                  <c:v>Italy</c:v>
                </c:pt>
                <c:pt idx="4">
                  <c:v>Netherlands</c:v>
                </c:pt>
                <c:pt idx="5">
                  <c:v>Norway</c:v>
                </c:pt>
                <c:pt idx="6">
                  <c:v>Sweden</c:v>
                </c:pt>
                <c:pt idx="7">
                  <c:v>Switzerland</c:v>
                </c:pt>
                <c:pt idx="8">
                  <c:v>UK</c:v>
                </c:pt>
                <c:pt idx="9">
                  <c:v>USA</c:v>
                </c:pt>
              </c:strCache>
            </c:strRef>
          </c:cat>
          <c:val>
            <c:numRef>
              <c:f>Sheet15!$B$4:$B$13</c:f>
              <c:numCache>
                <c:formatCode>General</c:formatCode>
                <c:ptCount val="10"/>
                <c:pt idx="0">
                  <c:v>34</c:v>
                </c:pt>
                <c:pt idx="1">
                  <c:v>108</c:v>
                </c:pt>
                <c:pt idx="2">
                  <c:v>84</c:v>
                </c:pt>
                <c:pt idx="3">
                  <c:v>37</c:v>
                </c:pt>
                <c:pt idx="4">
                  <c:v>34</c:v>
                </c:pt>
                <c:pt idx="5">
                  <c:v>43</c:v>
                </c:pt>
                <c:pt idx="6">
                  <c:v>92</c:v>
                </c:pt>
                <c:pt idx="7">
                  <c:v>44</c:v>
                </c:pt>
                <c:pt idx="8">
                  <c:v>118</c:v>
                </c:pt>
                <c:pt idx="9">
                  <c:v>113</c:v>
                </c:pt>
              </c:numCache>
            </c:numRef>
          </c:val>
          <c:extLst>
            <c:ext xmlns:c16="http://schemas.microsoft.com/office/drawing/2014/chart" uri="{C3380CC4-5D6E-409C-BE32-E72D297353CC}">
              <c16:uniqueId val="{00000000-0456-491A-ADEA-6EC0CE85AEDC}"/>
            </c:ext>
          </c:extLst>
        </c:ser>
        <c:dLbls>
          <c:showLegendKey val="0"/>
          <c:showVal val="0"/>
          <c:showCatName val="0"/>
          <c:showSerName val="0"/>
          <c:showPercent val="0"/>
          <c:showBubbleSize val="0"/>
        </c:dLbls>
        <c:gapWidth val="100"/>
        <c:overlap val="-24"/>
        <c:axId val="1960809311"/>
        <c:axId val="1960810751"/>
      </c:barChart>
      <c:catAx>
        <c:axId val="1960809311"/>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Country</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0810751"/>
        <c:crosses val="autoZero"/>
        <c:auto val="1"/>
        <c:lblAlgn val="ctr"/>
        <c:lblOffset val="100"/>
        <c:noMultiLvlLbl val="0"/>
      </c:catAx>
      <c:valAx>
        <c:axId val="19608107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Count of First wins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08093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[EDA.xlsx]Sheet15!PivotTable39</c:name>
    <c:fmtId val="9"/>
  </c:pivotSource>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IN"/>
              <a:t>Distribution of Medal Types among First-Time Wins</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pattFill prst="ltUpDiag">
            <a:fgClr>
              <a:schemeClr val="accent1"/>
            </a:fgClr>
            <a:bgClr>
              <a:schemeClr val="lt1"/>
            </a:bgClr>
          </a:pattFill>
          <a:ln>
            <a:noFill/>
          </a:ln>
          <a:effectLst/>
        </c:spPr>
        <c:marker>
          <c:symbol val="none"/>
        </c:marker>
        <c:dLbl>
          <c:idx val="0"/>
          <c:spPr>
            <a:solidFill>
              <a:srgbClr val="4472C4">
                <a:alpha val="70000"/>
              </a:srgb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Sheet15!$F$3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Sheet15!$E$4:$E$6</c:f>
              <c:strCache>
                <c:ptCount val="3"/>
                <c:pt idx="0">
                  <c:v>Bronze</c:v>
                </c:pt>
                <c:pt idx="1">
                  <c:v>Gold</c:v>
                </c:pt>
                <c:pt idx="2">
                  <c:v>Silver</c:v>
                </c:pt>
              </c:strCache>
            </c:strRef>
          </c:cat>
          <c:val>
            <c:numRef>
              <c:f>Sheet15!$F$4:$F$6</c:f>
              <c:numCache>
                <c:formatCode>General</c:formatCode>
                <c:ptCount val="3"/>
                <c:pt idx="0">
                  <c:v>336</c:v>
                </c:pt>
                <c:pt idx="1">
                  <c:v>322</c:v>
                </c:pt>
                <c:pt idx="2">
                  <c:v>342</c:v>
                </c:pt>
              </c:numCache>
            </c:numRef>
          </c:val>
          <c:extLst>
            <c:ext xmlns:c16="http://schemas.microsoft.com/office/drawing/2014/chart" uri="{C3380CC4-5D6E-409C-BE32-E72D297353CC}">
              <c16:uniqueId val="{00000000-57F2-4531-BF56-24A694C22FB2}"/>
            </c:ext>
          </c:extLst>
        </c:ser>
        <c:dLbls>
          <c:dLblPos val="outEnd"/>
          <c:showLegendKey val="0"/>
          <c:showVal val="1"/>
          <c:showCatName val="0"/>
          <c:showSerName val="0"/>
          <c:showPercent val="0"/>
          <c:showBubbleSize val="0"/>
        </c:dLbls>
        <c:gapWidth val="199"/>
        <c:axId val="56611664"/>
        <c:axId val="56616944"/>
      </c:barChart>
      <c:catAx>
        <c:axId val="5661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56616944"/>
        <c:crosses val="autoZero"/>
        <c:auto val="1"/>
        <c:lblAlgn val="ctr"/>
        <c:lblOffset val="100"/>
        <c:noMultiLvlLbl val="0"/>
      </c:catAx>
      <c:valAx>
        <c:axId val="5661694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611664"/>
        <c:crosses val="autoZero"/>
        <c:crossBetween val="between"/>
      </c:valAx>
      <c:spPr>
        <a:noFill/>
        <a:ln>
          <a:noFill/>
        </a:ln>
        <a:effectLst/>
      </c:spPr>
    </c:plotArea>
    <c:plotVisOnly val="1"/>
    <c:dispBlanksAs val="gap"/>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[EDA.xlsx]Sheet6!PivotTable3</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100" b="1" i="0">
                <a:effectLst/>
              </a:rPr>
              <a:t>Top 6 Countries with Highest Year-over-Year Growth in Participation</a:t>
            </a:r>
            <a:endParaRPr lang="en-IN" sz="1100" b="0" i="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cat>
            <c:strRef>
              <c:f>Sheet6!$A$4:$A$9</c:f>
              <c:strCache>
                <c:ptCount val="6"/>
                <c:pt idx="0">
                  <c:v>China</c:v>
                </c:pt>
                <c:pt idx="1">
                  <c:v>Cuba</c:v>
                </c:pt>
                <c:pt idx="2">
                  <c:v>El Salvador</c:v>
                </c:pt>
                <c:pt idx="3">
                  <c:v>Japan</c:v>
                </c:pt>
                <c:pt idx="4">
                  <c:v>Russia</c:v>
                </c:pt>
                <c:pt idx="5">
                  <c:v>Yugoslavia</c:v>
                </c:pt>
              </c:strCache>
            </c:strRef>
          </c:cat>
          <c:val>
            <c:numRef>
              <c:f>Sheet6!$B$4:$B$9</c:f>
              <c:numCache>
                <c:formatCode>General</c:formatCode>
                <c:ptCount val="6"/>
                <c:pt idx="0">
                  <c:v>5127.3148148148148</c:v>
                </c:pt>
                <c:pt idx="1">
                  <c:v>5689.830813104978</c:v>
                </c:pt>
                <c:pt idx="2">
                  <c:v>5810</c:v>
                </c:pt>
                <c:pt idx="3">
                  <c:v>5181.5544566244071</c:v>
                </c:pt>
                <c:pt idx="4">
                  <c:v>5619.2982456140353</c:v>
                </c:pt>
                <c:pt idx="5">
                  <c:v>10730.702722847836</c:v>
                </c:pt>
              </c:numCache>
            </c:numRef>
          </c:val>
          <c:extLst>
            <c:ext xmlns:c16="http://schemas.microsoft.com/office/drawing/2014/chart" uri="{C3380CC4-5D6E-409C-BE32-E72D297353CC}">
              <c16:uniqueId val="{00000000-23FF-45E9-97C1-F4A1F654E94C}"/>
            </c:ext>
          </c:extLst>
        </c:ser>
        <c:dLbls>
          <c:showLegendKey val="0"/>
          <c:showVal val="0"/>
          <c:showCatName val="0"/>
          <c:showSerName val="0"/>
          <c:showPercent val="0"/>
          <c:showBubbleSize val="0"/>
        </c:dLbls>
        <c:gapWidth val="182"/>
        <c:axId val="1829137823"/>
        <c:axId val="1829134463"/>
      </c:barChart>
      <c:catAx>
        <c:axId val="18291378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9134463"/>
        <c:crosses val="autoZero"/>
        <c:auto val="1"/>
        <c:lblAlgn val="ctr"/>
        <c:lblOffset val="100"/>
        <c:noMultiLvlLbl val="0"/>
      </c:catAx>
      <c:valAx>
        <c:axId val="18291344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91378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8205"/>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'[EDA.xlsx]15'!$H$9:$H$1008</cx:f>
        <cx:lvl ptCount="1000" formatCode="General">
          <cx:pt idx="0">73</cx:pt>
          <cx:pt idx="1">72</cx:pt>
          <cx:pt idx="2">72</cx:pt>
          <cx:pt idx="3">71</cx:pt>
          <cx:pt idx="4">71</cx:pt>
          <cx:pt idx="5">69</cx:pt>
          <cx:pt idx="6">69</cx:pt>
          <cx:pt idx="7">68</cx:pt>
          <cx:pt idx="8">68</cx:pt>
          <cx:pt idx="9">66</cx:pt>
          <cx:pt idx="10">66</cx:pt>
          <cx:pt idx="11">65</cx:pt>
          <cx:pt idx="12">64</cx:pt>
          <cx:pt idx="13">64</cx:pt>
          <cx:pt idx="14">64</cx:pt>
          <cx:pt idx="15">63</cx:pt>
          <cx:pt idx="16">63</cx:pt>
          <cx:pt idx="17">63</cx:pt>
          <cx:pt idx="18">63</cx:pt>
          <cx:pt idx="19">63</cx:pt>
          <cx:pt idx="20">61</cx:pt>
          <cx:pt idx="21">61</cx:pt>
          <cx:pt idx="22">61</cx:pt>
          <cx:pt idx="23">61</cx:pt>
          <cx:pt idx="24">60</cx:pt>
          <cx:pt idx="25">60</cx:pt>
          <cx:pt idx="26">60</cx:pt>
          <cx:pt idx="27">60</cx:pt>
          <cx:pt idx="28">60</cx:pt>
          <cx:pt idx="29">60</cx:pt>
          <cx:pt idx="30">60</cx:pt>
          <cx:pt idx="31">60</cx:pt>
          <cx:pt idx="32">60</cx:pt>
          <cx:pt idx="33">60</cx:pt>
          <cx:pt idx="34">59</cx:pt>
          <cx:pt idx="35">59</cx:pt>
          <cx:pt idx="36">59</cx:pt>
          <cx:pt idx="37">59</cx:pt>
          <cx:pt idx="38">59</cx:pt>
          <cx:pt idx="39">59</cx:pt>
          <cx:pt idx="40">58</cx:pt>
          <cx:pt idx="41">58</cx:pt>
          <cx:pt idx="42">58</cx:pt>
          <cx:pt idx="43">58</cx:pt>
          <cx:pt idx="44">58</cx:pt>
          <cx:pt idx="45">58</cx:pt>
          <cx:pt idx="46">58</cx:pt>
          <cx:pt idx="47">58</cx:pt>
          <cx:pt idx="48">58</cx:pt>
          <cx:pt idx="49">58</cx:pt>
          <cx:pt idx="50">58</cx:pt>
          <cx:pt idx="51">58</cx:pt>
          <cx:pt idx="52">57</cx:pt>
          <cx:pt idx="53">57</cx:pt>
          <cx:pt idx="54">57</cx:pt>
          <cx:pt idx="55">57</cx:pt>
          <cx:pt idx="56">57</cx:pt>
          <cx:pt idx="57">57</cx:pt>
          <cx:pt idx="58">56</cx:pt>
          <cx:pt idx="59">56</cx:pt>
          <cx:pt idx="60">56</cx:pt>
          <cx:pt idx="61">56</cx:pt>
          <cx:pt idx="62">56</cx:pt>
          <cx:pt idx="63">56</cx:pt>
          <cx:pt idx="64">56</cx:pt>
          <cx:pt idx="65">56</cx:pt>
          <cx:pt idx="66">56</cx:pt>
          <cx:pt idx="67">56</cx:pt>
          <cx:pt idx="68">56</cx:pt>
          <cx:pt idx="69">56</cx:pt>
          <cx:pt idx="70">56</cx:pt>
          <cx:pt idx="71">56</cx:pt>
          <cx:pt idx="72">56</cx:pt>
          <cx:pt idx="73">56</cx:pt>
          <cx:pt idx="74">56</cx:pt>
          <cx:pt idx="75">56</cx:pt>
          <cx:pt idx="76">56</cx:pt>
          <cx:pt idx="77">56</cx:pt>
          <cx:pt idx="78">55</cx:pt>
          <cx:pt idx="79">55</cx:pt>
          <cx:pt idx="80">55</cx:pt>
          <cx:pt idx="81">55</cx:pt>
          <cx:pt idx="82">55</cx:pt>
          <cx:pt idx="83">55</cx:pt>
          <cx:pt idx="84">55</cx:pt>
          <cx:pt idx="85">55</cx:pt>
          <cx:pt idx="86">54</cx:pt>
          <cx:pt idx="87">54</cx:pt>
          <cx:pt idx="88">54</cx:pt>
          <cx:pt idx="89">54</cx:pt>
          <cx:pt idx="90">54</cx:pt>
          <cx:pt idx="91">54</cx:pt>
          <cx:pt idx="92">54</cx:pt>
          <cx:pt idx="93">54</cx:pt>
          <cx:pt idx="94">54</cx:pt>
          <cx:pt idx="95">54</cx:pt>
          <cx:pt idx="96">54</cx:pt>
          <cx:pt idx="97">54</cx:pt>
          <cx:pt idx="98">54</cx:pt>
          <cx:pt idx="99">54</cx:pt>
          <cx:pt idx="100">53</cx:pt>
          <cx:pt idx="101">53</cx:pt>
          <cx:pt idx="102">53</cx:pt>
          <cx:pt idx="103">53</cx:pt>
          <cx:pt idx="104">53</cx:pt>
          <cx:pt idx="105">53</cx:pt>
          <cx:pt idx="106">53</cx:pt>
          <cx:pt idx="107">53</cx:pt>
          <cx:pt idx="108">53</cx:pt>
          <cx:pt idx="109">53</cx:pt>
          <cx:pt idx="110">53</cx:pt>
          <cx:pt idx="111">53</cx:pt>
          <cx:pt idx="112">53</cx:pt>
          <cx:pt idx="113">53</cx:pt>
          <cx:pt idx="114">53</cx:pt>
          <cx:pt idx="115">53</cx:pt>
          <cx:pt idx="116">53</cx:pt>
          <cx:pt idx="117">52</cx:pt>
          <cx:pt idx="118">52</cx:pt>
          <cx:pt idx="119">52</cx:pt>
          <cx:pt idx="120">52</cx:pt>
          <cx:pt idx="121">52</cx:pt>
          <cx:pt idx="122">52</cx:pt>
          <cx:pt idx="123">52</cx:pt>
          <cx:pt idx="124">52</cx:pt>
          <cx:pt idx="125">52</cx:pt>
          <cx:pt idx="126">52</cx:pt>
          <cx:pt idx="127">52</cx:pt>
          <cx:pt idx="128">52</cx:pt>
          <cx:pt idx="129">52</cx:pt>
          <cx:pt idx="130">52</cx:pt>
          <cx:pt idx="131">52</cx:pt>
          <cx:pt idx="132">52</cx:pt>
          <cx:pt idx="133">52</cx:pt>
          <cx:pt idx="134">52</cx:pt>
          <cx:pt idx="135">52</cx:pt>
          <cx:pt idx="136">52</cx:pt>
          <cx:pt idx="137">52</cx:pt>
          <cx:pt idx="138">52</cx:pt>
          <cx:pt idx="139">52</cx:pt>
          <cx:pt idx="140">52</cx:pt>
          <cx:pt idx="141">52</cx:pt>
          <cx:pt idx="142">52</cx:pt>
          <cx:pt idx="143">52</cx:pt>
          <cx:pt idx="144">52</cx:pt>
          <cx:pt idx="145">52</cx:pt>
          <cx:pt idx="146">52</cx:pt>
          <cx:pt idx="147">52</cx:pt>
          <cx:pt idx="148">52</cx:pt>
          <cx:pt idx="149">52</cx:pt>
          <cx:pt idx="150">52</cx:pt>
          <cx:pt idx="151">52</cx:pt>
          <cx:pt idx="152">52</cx:pt>
          <cx:pt idx="153">52</cx:pt>
          <cx:pt idx="154">52</cx:pt>
          <cx:pt idx="155">52</cx:pt>
          <cx:pt idx="156">51</cx:pt>
          <cx:pt idx="157">51</cx:pt>
          <cx:pt idx="158">51</cx:pt>
          <cx:pt idx="159">51</cx:pt>
          <cx:pt idx="160">51</cx:pt>
          <cx:pt idx="161">51</cx:pt>
          <cx:pt idx="162">51</cx:pt>
          <cx:pt idx="163">51</cx:pt>
          <cx:pt idx="164">51</cx:pt>
          <cx:pt idx="165">51</cx:pt>
          <cx:pt idx="166">51</cx:pt>
          <cx:pt idx="167">51</cx:pt>
          <cx:pt idx="168">51</cx:pt>
          <cx:pt idx="169">51</cx:pt>
          <cx:pt idx="170">51</cx:pt>
          <cx:pt idx="171">51</cx:pt>
          <cx:pt idx="172">51</cx:pt>
          <cx:pt idx="173">51</cx:pt>
          <cx:pt idx="174">51</cx:pt>
          <cx:pt idx="175">51</cx:pt>
          <cx:pt idx="176">51</cx:pt>
          <cx:pt idx="177">51</cx:pt>
          <cx:pt idx="178">50</cx:pt>
          <cx:pt idx="179">50</cx:pt>
          <cx:pt idx="180">50</cx:pt>
          <cx:pt idx="181">50</cx:pt>
          <cx:pt idx="182">50</cx:pt>
          <cx:pt idx="183">50</cx:pt>
          <cx:pt idx="184">50</cx:pt>
          <cx:pt idx="185">50</cx:pt>
          <cx:pt idx="186">50</cx:pt>
          <cx:pt idx="187">50</cx:pt>
          <cx:pt idx="188">50</cx:pt>
          <cx:pt idx="189">50</cx:pt>
          <cx:pt idx="190">50</cx:pt>
          <cx:pt idx="191">50</cx:pt>
          <cx:pt idx="192">50</cx:pt>
          <cx:pt idx="193">50</cx:pt>
          <cx:pt idx="194">50</cx:pt>
          <cx:pt idx="195">50</cx:pt>
          <cx:pt idx="196">50</cx:pt>
          <cx:pt idx="197">50</cx:pt>
          <cx:pt idx="198">50</cx:pt>
          <cx:pt idx="199">50</cx:pt>
          <cx:pt idx="200">50</cx:pt>
          <cx:pt idx="201">50</cx:pt>
          <cx:pt idx="202">50</cx:pt>
          <cx:pt idx="203">50</cx:pt>
          <cx:pt idx="204">50</cx:pt>
          <cx:pt idx="205">50</cx:pt>
          <cx:pt idx="206">50</cx:pt>
          <cx:pt idx="207">50</cx:pt>
          <cx:pt idx="208">50</cx:pt>
          <cx:pt idx="209">49</cx:pt>
          <cx:pt idx="210">49</cx:pt>
          <cx:pt idx="211">49</cx:pt>
          <cx:pt idx="212">49</cx:pt>
          <cx:pt idx="213">49</cx:pt>
          <cx:pt idx="214">49</cx:pt>
          <cx:pt idx="215">49</cx:pt>
          <cx:pt idx="216">49</cx:pt>
          <cx:pt idx="217">49</cx:pt>
          <cx:pt idx="218">49</cx:pt>
          <cx:pt idx="219">49</cx:pt>
          <cx:pt idx="220">49</cx:pt>
          <cx:pt idx="221">49</cx:pt>
          <cx:pt idx="222">49</cx:pt>
          <cx:pt idx="223">49</cx:pt>
          <cx:pt idx="224">49</cx:pt>
          <cx:pt idx="225">49</cx:pt>
          <cx:pt idx="226">49</cx:pt>
          <cx:pt idx="227">49</cx:pt>
          <cx:pt idx="228">49</cx:pt>
          <cx:pt idx="229">49</cx:pt>
          <cx:pt idx="230">49</cx:pt>
          <cx:pt idx="231">49</cx:pt>
          <cx:pt idx="232">49</cx:pt>
          <cx:pt idx="233">49</cx:pt>
          <cx:pt idx="234">49</cx:pt>
          <cx:pt idx="235">49</cx:pt>
          <cx:pt idx="236">49</cx:pt>
          <cx:pt idx="237">49</cx:pt>
          <cx:pt idx="238">49</cx:pt>
          <cx:pt idx="239">49</cx:pt>
          <cx:pt idx="240">49</cx:pt>
          <cx:pt idx="241">49</cx:pt>
          <cx:pt idx="242">49</cx:pt>
          <cx:pt idx="243">49</cx:pt>
          <cx:pt idx="244">49</cx:pt>
          <cx:pt idx="245">49</cx:pt>
          <cx:pt idx="246">49</cx:pt>
          <cx:pt idx="247">49</cx:pt>
          <cx:pt idx="248">49</cx:pt>
          <cx:pt idx="249">49</cx:pt>
          <cx:pt idx="250">49</cx:pt>
          <cx:pt idx="251">49</cx:pt>
          <cx:pt idx="252">49</cx:pt>
          <cx:pt idx="253">49</cx:pt>
          <cx:pt idx="254">49</cx:pt>
          <cx:pt idx="255">49</cx:pt>
          <cx:pt idx="256">49</cx:pt>
          <cx:pt idx="257">49</cx:pt>
          <cx:pt idx="258">49</cx:pt>
          <cx:pt idx="259">48</cx:pt>
          <cx:pt idx="260">48</cx:pt>
          <cx:pt idx="261">48</cx:pt>
          <cx:pt idx="262">48</cx:pt>
          <cx:pt idx="263">48</cx:pt>
          <cx:pt idx="264">48</cx:pt>
          <cx:pt idx="265">48</cx:pt>
          <cx:pt idx="266">48</cx:pt>
          <cx:pt idx="267">48</cx:pt>
          <cx:pt idx="268">48</cx:pt>
          <cx:pt idx="269">48</cx:pt>
          <cx:pt idx="270">48</cx:pt>
          <cx:pt idx="271">48</cx:pt>
          <cx:pt idx="272">48</cx:pt>
          <cx:pt idx="273">48</cx:pt>
          <cx:pt idx="274">48</cx:pt>
          <cx:pt idx="275">48</cx:pt>
          <cx:pt idx="276">48</cx:pt>
          <cx:pt idx="277">48</cx:pt>
          <cx:pt idx="278">48</cx:pt>
          <cx:pt idx="279">48</cx:pt>
          <cx:pt idx="280">48</cx:pt>
          <cx:pt idx="281">48</cx:pt>
          <cx:pt idx="282">48</cx:pt>
          <cx:pt idx="283">48</cx:pt>
          <cx:pt idx="284">48</cx:pt>
          <cx:pt idx="285">48</cx:pt>
          <cx:pt idx="286">48</cx:pt>
          <cx:pt idx="287">48</cx:pt>
          <cx:pt idx="288">48</cx:pt>
          <cx:pt idx="289">48</cx:pt>
          <cx:pt idx="290">48</cx:pt>
          <cx:pt idx="291">48</cx:pt>
          <cx:pt idx="292">48</cx:pt>
          <cx:pt idx="293">48</cx:pt>
          <cx:pt idx="294">48</cx:pt>
          <cx:pt idx="295">48</cx:pt>
          <cx:pt idx="296">48</cx:pt>
          <cx:pt idx="297">48</cx:pt>
          <cx:pt idx="298">48</cx:pt>
          <cx:pt idx="299">48</cx:pt>
          <cx:pt idx="300">48</cx:pt>
          <cx:pt idx="301">48</cx:pt>
          <cx:pt idx="302">48</cx:pt>
          <cx:pt idx="303">48</cx:pt>
          <cx:pt idx="304">48</cx:pt>
          <cx:pt idx="305">48</cx:pt>
          <cx:pt idx="306">47</cx:pt>
          <cx:pt idx="307">47</cx:pt>
          <cx:pt idx="308">47</cx:pt>
          <cx:pt idx="309">47</cx:pt>
          <cx:pt idx="310">47</cx:pt>
          <cx:pt idx="311">47</cx:pt>
          <cx:pt idx="312">47</cx:pt>
          <cx:pt idx="313">47</cx:pt>
          <cx:pt idx="314">47</cx:pt>
          <cx:pt idx="315">47</cx:pt>
          <cx:pt idx="316">47</cx:pt>
          <cx:pt idx="317">47</cx:pt>
          <cx:pt idx="318">47</cx:pt>
          <cx:pt idx="319">47</cx:pt>
          <cx:pt idx="320">47</cx:pt>
          <cx:pt idx="321">47</cx:pt>
          <cx:pt idx="322">47</cx:pt>
          <cx:pt idx="323">47</cx:pt>
          <cx:pt idx="324">47</cx:pt>
          <cx:pt idx="325">47</cx:pt>
          <cx:pt idx="326">47</cx:pt>
          <cx:pt idx="327">47</cx:pt>
          <cx:pt idx="328">47</cx:pt>
          <cx:pt idx="329">47</cx:pt>
          <cx:pt idx="330">47</cx:pt>
          <cx:pt idx="331">47</cx:pt>
          <cx:pt idx="332">47</cx:pt>
          <cx:pt idx="333">47</cx:pt>
          <cx:pt idx="334">47</cx:pt>
          <cx:pt idx="335">47</cx:pt>
          <cx:pt idx="336">47</cx:pt>
          <cx:pt idx="337">47</cx:pt>
          <cx:pt idx="338">47</cx:pt>
          <cx:pt idx="339">47</cx:pt>
          <cx:pt idx="340">47</cx:pt>
          <cx:pt idx="341">47</cx:pt>
          <cx:pt idx="342">47</cx:pt>
          <cx:pt idx="343">47</cx:pt>
          <cx:pt idx="344">47</cx:pt>
          <cx:pt idx="345">47</cx:pt>
          <cx:pt idx="346">47</cx:pt>
          <cx:pt idx="347">47</cx:pt>
          <cx:pt idx="348">47</cx:pt>
          <cx:pt idx="349">47</cx:pt>
          <cx:pt idx="350">47</cx:pt>
          <cx:pt idx="351">47</cx:pt>
          <cx:pt idx="352">47</cx:pt>
          <cx:pt idx="353">47</cx:pt>
          <cx:pt idx="354">47</cx:pt>
          <cx:pt idx="355">46</cx:pt>
          <cx:pt idx="356">46</cx:pt>
          <cx:pt idx="357">46</cx:pt>
          <cx:pt idx="358">46</cx:pt>
          <cx:pt idx="359">46</cx:pt>
          <cx:pt idx="360">46</cx:pt>
          <cx:pt idx="361">46</cx:pt>
          <cx:pt idx="362">46</cx:pt>
          <cx:pt idx="363">46</cx:pt>
          <cx:pt idx="364">46</cx:pt>
          <cx:pt idx="365">46</cx:pt>
          <cx:pt idx="366">46</cx:pt>
          <cx:pt idx="367">46</cx:pt>
          <cx:pt idx="368">46</cx:pt>
          <cx:pt idx="369">46</cx:pt>
          <cx:pt idx="370">46</cx:pt>
          <cx:pt idx="371">46</cx:pt>
          <cx:pt idx="372">46</cx:pt>
          <cx:pt idx="373">46</cx:pt>
          <cx:pt idx="374">46</cx:pt>
          <cx:pt idx="375">46</cx:pt>
          <cx:pt idx="376">46</cx:pt>
          <cx:pt idx="377">46</cx:pt>
          <cx:pt idx="378">46</cx:pt>
          <cx:pt idx="379">46</cx:pt>
          <cx:pt idx="380">46</cx:pt>
          <cx:pt idx="381">46</cx:pt>
          <cx:pt idx="382">46</cx:pt>
          <cx:pt idx="383">46</cx:pt>
          <cx:pt idx="384">46</cx:pt>
          <cx:pt idx="385">46</cx:pt>
          <cx:pt idx="386">46</cx:pt>
          <cx:pt idx="387">46</cx:pt>
          <cx:pt idx="388">46</cx:pt>
          <cx:pt idx="389">46</cx:pt>
          <cx:pt idx="390">46</cx:pt>
          <cx:pt idx="391">46</cx:pt>
          <cx:pt idx="392">46</cx:pt>
          <cx:pt idx="393">46</cx:pt>
          <cx:pt idx="394">46</cx:pt>
          <cx:pt idx="395">46</cx:pt>
          <cx:pt idx="396">46</cx:pt>
          <cx:pt idx="397">46</cx:pt>
          <cx:pt idx="398">46</cx:pt>
          <cx:pt idx="399">46</cx:pt>
          <cx:pt idx="400">46</cx:pt>
          <cx:pt idx="401">46</cx:pt>
          <cx:pt idx="402">46</cx:pt>
          <cx:pt idx="403">46</cx:pt>
          <cx:pt idx="404">46</cx:pt>
          <cx:pt idx="405">46</cx:pt>
          <cx:pt idx="406">46</cx:pt>
          <cx:pt idx="407">46</cx:pt>
          <cx:pt idx="408">46</cx:pt>
          <cx:pt idx="409">46</cx:pt>
          <cx:pt idx="410">46</cx:pt>
          <cx:pt idx="411">46</cx:pt>
          <cx:pt idx="412">46</cx:pt>
          <cx:pt idx="413">46</cx:pt>
          <cx:pt idx="414">46</cx:pt>
          <cx:pt idx="415">46</cx:pt>
          <cx:pt idx="416">46</cx:pt>
          <cx:pt idx="417">46</cx:pt>
          <cx:pt idx="418">46</cx:pt>
          <cx:pt idx="419">46</cx:pt>
          <cx:pt idx="420">46</cx:pt>
          <cx:pt idx="421">46</cx:pt>
          <cx:pt idx="422">46</cx:pt>
          <cx:pt idx="423">46</cx:pt>
          <cx:pt idx="424">46</cx:pt>
          <cx:pt idx="425">46</cx:pt>
          <cx:pt idx="426">46</cx:pt>
          <cx:pt idx="427">46</cx:pt>
          <cx:pt idx="428">46</cx:pt>
          <cx:pt idx="429">46</cx:pt>
          <cx:pt idx="430">46</cx:pt>
          <cx:pt idx="431">46</cx:pt>
          <cx:pt idx="432">46</cx:pt>
          <cx:pt idx="433">46</cx:pt>
          <cx:pt idx="434">46</cx:pt>
          <cx:pt idx="435">46</cx:pt>
          <cx:pt idx="436">46</cx:pt>
          <cx:pt idx="437">46</cx:pt>
          <cx:pt idx="438">46</cx:pt>
          <cx:pt idx="439">45</cx:pt>
          <cx:pt idx="440">45</cx:pt>
          <cx:pt idx="441">45</cx:pt>
          <cx:pt idx="442">45</cx:pt>
          <cx:pt idx="443">45</cx:pt>
          <cx:pt idx="444">45</cx:pt>
          <cx:pt idx="445">45</cx:pt>
          <cx:pt idx="446">45</cx:pt>
          <cx:pt idx="447">45</cx:pt>
          <cx:pt idx="448">45</cx:pt>
          <cx:pt idx="449">45</cx:pt>
          <cx:pt idx="450">45</cx:pt>
          <cx:pt idx="451">45</cx:pt>
          <cx:pt idx="452">45</cx:pt>
          <cx:pt idx="453">45</cx:pt>
          <cx:pt idx="454">45</cx:pt>
          <cx:pt idx="455">45</cx:pt>
          <cx:pt idx="456">45</cx:pt>
          <cx:pt idx="457">45</cx:pt>
          <cx:pt idx="458">45</cx:pt>
          <cx:pt idx="459">45</cx:pt>
          <cx:pt idx="460">45</cx:pt>
          <cx:pt idx="461">45</cx:pt>
          <cx:pt idx="462">45</cx:pt>
          <cx:pt idx="463">45</cx:pt>
          <cx:pt idx="464">45</cx:pt>
          <cx:pt idx="465">45</cx:pt>
          <cx:pt idx="466">45</cx:pt>
          <cx:pt idx="467">45</cx:pt>
          <cx:pt idx="468">45</cx:pt>
          <cx:pt idx="469">45</cx:pt>
          <cx:pt idx="470">45</cx:pt>
          <cx:pt idx="471">45</cx:pt>
          <cx:pt idx="472">45</cx:pt>
          <cx:pt idx="473">45</cx:pt>
          <cx:pt idx="474">45</cx:pt>
          <cx:pt idx="475">45</cx:pt>
          <cx:pt idx="476">45</cx:pt>
          <cx:pt idx="477">45</cx:pt>
          <cx:pt idx="478">45</cx:pt>
          <cx:pt idx="479">45</cx:pt>
          <cx:pt idx="480">45</cx:pt>
          <cx:pt idx="481">45</cx:pt>
          <cx:pt idx="482">45</cx:pt>
          <cx:pt idx="483">45</cx:pt>
          <cx:pt idx="484">45</cx:pt>
          <cx:pt idx="485">45</cx:pt>
          <cx:pt idx="486">45</cx:pt>
          <cx:pt idx="487">45</cx:pt>
          <cx:pt idx="488">45</cx:pt>
          <cx:pt idx="489">45</cx:pt>
          <cx:pt idx="490">45</cx:pt>
          <cx:pt idx="491">45</cx:pt>
          <cx:pt idx="492">45</cx:pt>
          <cx:pt idx="493">45</cx:pt>
          <cx:pt idx="494">45</cx:pt>
          <cx:pt idx="495">45</cx:pt>
          <cx:pt idx="496">45</cx:pt>
          <cx:pt idx="497">45</cx:pt>
          <cx:pt idx="498">45</cx:pt>
          <cx:pt idx="499">45</cx:pt>
          <cx:pt idx="500">45</cx:pt>
          <cx:pt idx="501">45</cx:pt>
          <cx:pt idx="502">45</cx:pt>
          <cx:pt idx="503">45</cx:pt>
          <cx:pt idx="504">45</cx:pt>
          <cx:pt idx="505">45</cx:pt>
          <cx:pt idx="506">45</cx:pt>
          <cx:pt idx="507">45</cx:pt>
          <cx:pt idx="508">45</cx:pt>
          <cx:pt idx="509">45</cx:pt>
          <cx:pt idx="510">45</cx:pt>
          <cx:pt idx="511">44</cx:pt>
          <cx:pt idx="512">44</cx:pt>
          <cx:pt idx="513">44</cx:pt>
          <cx:pt idx="514">44</cx:pt>
          <cx:pt idx="515">44</cx:pt>
          <cx:pt idx="516">44</cx:pt>
          <cx:pt idx="517">44</cx:pt>
          <cx:pt idx="518">44</cx:pt>
          <cx:pt idx="519">44</cx:pt>
          <cx:pt idx="520">44</cx:pt>
          <cx:pt idx="521">44</cx:pt>
          <cx:pt idx="522">44</cx:pt>
          <cx:pt idx="523">44</cx:pt>
          <cx:pt idx="524">44</cx:pt>
          <cx:pt idx="525">44</cx:pt>
          <cx:pt idx="526">44</cx:pt>
          <cx:pt idx="527">44</cx:pt>
          <cx:pt idx="528">44</cx:pt>
          <cx:pt idx="529">44</cx:pt>
          <cx:pt idx="530">44</cx:pt>
          <cx:pt idx="531">44</cx:pt>
          <cx:pt idx="532">44</cx:pt>
          <cx:pt idx="533">44</cx:pt>
          <cx:pt idx="534">44</cx:pt>
          <cx:pt idx="535">44</cx:pt>
          <cx:pt idx="536">44</cx:pt>
          <cx:pt idx="537">44</cx:pt>
          <cx:pt idx="538">44</cx:pt>
          <cx:pt idx="539">44</cx:pt>
          <cx:pt idx="540">44</cx:pt>
          <cx:pt idx="541">44</cx:pt>
          <cx:pt idx="542">44</cx:pt>
          <cx:pt idx="543">44</cx:pt>
          <cx:pt idx="544">44</cx:pt>
          <cx:pt idx="545">44</cx:pt>
          <cx:pt idx="546">44</cx:pt>
          <cx:pt idx="547">44</cx:pt>
          <cx:pt idx="548">44</cx:pt>
          <cx:pt idx="549">44</cx:pt>
          <cx:pt idx="550">44</cx:pt>
          <cx:pt idx="551">44</cx:pt>
          <cx:pt idx="552">44</cx:pt>
          <cx:pt idx="553">44</cx:pt>
          <cx:pt idx="554">44</cx:pt>
          <cx:pt idx="555">44</cx:pt>
          <cx:pt idx="556">44</cx:pt>
          <cx:pt idx="557">44</cx:pt>
          <cx:pt idx="558">44</cx:pt>
          <cx:pt idx="559">44</cx:pt>
          <cx:pt idx="560">44</cx:pt>
          <cx:pt idx="561">44</cx:pt>
          <cx:pt idx="562">44</cx:pt>
          <cx:pt idx="563">44</cx:pt>
          <cx:pt idx="564">44</cx:pt>
          <cx:pt idx="565">44</cx:pt>
          <cx:pt idx="566">44</cx:pt>
          <cx:pt idx="567">44</cx:pt>
          <cx:pt idx="568">44</cx:pt>
          <cx:pt idx="569">44</cx:pt>
          <cx:pt idx="570">44</cx:pt>
          <cx:pt idx="571">44</cx:pt>
          <cx:pt idx="572">44</cx:pt>
          <cx:pt idx="573">44</cx:pt>
          <cx:pt idx="574">44</cx:pt>
          <cx:pt idx="575">44</cx:pt>
          <cx:pt idx="576">44</cx:pt>
          <cx:pt idx="577">44</cx:pt>
          <cx:pt idx="578">44</cx:pt>
          <cx:pt idx="579">44</cx:pt>
          <cx:pt idx="580">44</cx:pt>
          <cx:pt idx="581">44</cx:pt>
          <cx:pt idx="582">44</cx:pt>
          <cx:pt idx="583">44</cx:pt>
          <cx:pt idx="584">44</cx:pt>
          <cx:pt idx="585">44</cx:pt>
          <cx:pt idx="586">44</cx:pt>
          <cx:pt idx="587">44</cx:pt>
          <cx:pt idx="588">44</cx:pt>
          <cx:pt idx="589">44</cx:pt>
          <cx:pt idx="590">44</cx:pt>
          <cx:pt idx="591">44</cx:pt>
          <cx:pt idx="592">44</cx:pt>
          <cx:pt idx="593">44</cx:pt>
          <cx:pt idx="594">44</cx:pt>
          <cx:pt idx="595">44</cx:pt>
          <cx:pt idx="596">44</cx:pt>
          <cx:pt idx="597">44</cx:pt>
          <cx:pt idx="598">44</cx:pt>
          <cx:pt idx="599">44</cx:pt>
          <cx:pt idx="600">44</cx:pt>
          <cx:pt idx="601">44</cx:pt>
          <cx:pt idx="602">44</cx:pt>
          <cx:pt idx="603">44</cx:pt>
          <cx:pt idx="604">44</cx:pt>
          <cx:pt idx="605">44</cx:pt>
          <cx:pt idx="606">44</cx:pt>
          <cx:pt idx="607">44</cx:pt>
          <cx:pt idx="608">44</cx:pt>
          <cx:pt idx="609">44</cx:pt>
          <cx:pt idx="610">44</cx:pt>
          <cx:pt idx="611">44</cx:pt>
          <cx:pt idx="612">44</cx:pt>
          <cx:pt idx="613">43</cx:pt>
          <cx:pt idx="614">43</cx:pt>
          <cx:pt idx="615">43</cx:pt>
          <cx:pt idx="616">43</cx:pt>
          <cx:pt idx="617">43</cx:pt>
          <cx:pt idx="618">43</cx:pt>
          <cx:pt idx="619">43</cx:pt>
          <cx:pt idx="620">43</cx:pt>
          <cx:pt idx="621">43</cx:pt>
          <cx:pt idx="622">43</cx:pt>
          <cx:pt idx="623">43</cx:pt>
          <cx:pt idx="624">43</cx:pt>
          <cx:pt idx="625">43</cx:pt>
          <cx:pt idx="626">43</cx:pt>
          <cx:pt idx="627">43</cx:pt>
          <cx:pt idx="628">43</cx:pt>
          <cx:pt idx="629">43</cx:pt>
          <cx:pt idx="630">43</cx:pt>
          <cx:pt idx="631">43</cx:pt>
          <cx:pt idx="632">43</cx:pt>
          <cx:pt idx="633">43</cx:pt>
          <cx:pt idx="634">43</cx:pt>
          <cx:pt idx="635">43</cx:pt>
          <cx:pt idx="636">43</cx:pt>
          <cx:pt idx="637">43</cx:pt>
          <cx:pt idx="638">43</cx:pt>
          <cx:pt idx="639">43</cx:pt>
          <cx:pt idx="640">43</cx:pt>
          <cx:pt idx="641">43</cx:pt>
          <cx:pt idx="642">43</cx:pt>
          <cx:pt idx="643">43</cx:pt>
          <cx:pt idx="644">43</cx:pt>
          <cx:pt idx="645">43</cx:pt>
          <cx:pt idx="646">43</cx:pt>
          <cx:pt idx="647">43</cx:pt>
          <cx:pt idx="648">43</cx:pt>
          <cx:pt idx="649">43</cx:pt>
          <cx:pt idx="650">43</cx:pt>
          <cx:pt idx="651">43</cx:pt>
          <cx:pt idx="652">43</cx:pt>
          <cx:pt idx="653">43</cx:pt>
          <cx:pt idx="654">43</cx:pt>
          <cx:pt idx="655">43</cx:pt>
          <cx:pt idx="656">43</cx:pt>
          <cx:pt idx="657">43</cx:pt>
          <cx:pt idx="658">43</cx:pt>
          <cx:pt idx="659">43</cx:pt>
          <cx:pt idx="660">43</cx:pt>
          <cx:pt idx="661">43</cx:pt>
          <cx:pt idx="662">43</cx:pt>
          <cx:pt idx="663">43</cx:pt>
          <cx:pt idx="664">43</cx:pt>
          <cx:pt idx="665">43</cx:pt>
          <cx:pt idx="666">43</cx:pt>
          <cx:pt idx="667">43</cx:pt>
          <cx:pt idx="668">43</cx:pt>
          <cx:pt idx="669">43</cx:pt>
          <cx:pt idx="670">43</cx:pt>
          <cx:pt idx="671">43</cx:pt>
          <cx:pt idx="672">43</cx:pt>
          <cx:pt idx="673">43</cx:pt>
          <cx:pt idx="674">43</cx:pt>
          <cx:pt idx="675">43</cx:pt>
          <cx:pt idx="676">43</cx:pt>
          <cx:pt idx="677">43</cx:pt>
          <cx:pt idx="678">43</cx:pt>
          <cx:pt idx="679">43</cx:pt>
          <cx:pt idx="680">43</cx:pt>
          <cx:pt idx="681">43</cx:pt>
          <cx:pt idx="682">43</cx:pt>
          <cx:pt idx="683">43</cx:pt>
          <cx:pt idx="684">43</cx:pt>
          <cx:pt idx="685">43</cx:pt>
          <cx:pt idx="686">43</cx:pt>
          <cx:pt idx="687">43</cx:pt>
          <cx:pt idx="688">43</cx:pt>
          <cx:pt idx="689">43</cx:pt>
          <cx:pt idx="690">43</cx:pt>
          <cx:pt idx="691">43</cx:pt>
          <cx:pt idx="692">43</cx:pt>
          <cx:pt idx="693">43</cx:pt>
          <cx:pt idx="694">43</cx:pt>
          <cx:pt idx="695">43</cx:pt>
          <cx:pt idx="696">43</cx:pt>
          <cx:pt idx="697">43</cx:pt>
          <cx:pt idx="698">43</cx:pt>
          <cx:pt idx="699">43</cx:pt>
          <cx:pt idx="700">43</cx:pt>
          <cx:pt idx="701">42</cx:pt>
          <cx:pt idx="702">42</cx:pt>
          <cx:pt idx="703">42</cx:pt>
          <cx:pt idx="704">42</cx:pt>
          <cx:pt idx="705">42</cx:pt>
          <cx:pt idx="706">42</cx:pt>
          <cx:pt idx="707">42</cx:pt>
          <cx:pt idx="708">42</cx:pt>
          <cx:pt idx="709">42</cx:pt>
          <cx:pt idx="710">42</cx:pt>
          <cx:pt idx="711">42</cx:pt>
          <cx:pt idx="712">42</cx:pt>
          <cx:pt idx="713">42</cx:pt>
          <cx:pt idx="714">42</cx:pt>
          <cx:pt idx="715">42</cx:pt>
          <cx:pt idx="716">42</cx:pt>
          <cx:pt idx="717">42</cx:pt>
          <cx:pt idx="718">42</cx:pt>
          <cx:pt idx="719">42</cx:pt>
          <cx:pt idx="720">42</cx:pt>
          <cx:pt idx="721">42</cx:pt>
          <cx:pt idx="722">42</cx:pt>
          <cx:pt idx="723">42</cx:pt>
          <cx:pt idx="724">42</cx:pt>
          <cx:pt idx="725">42</cx:pt>
          <cx:pt idx="726">42</cx:pt>
          <cx:pt idx="727">42</cx:pt>
          <cx:pt idx="728">42</cx:pt>
          <cx:pt idx="729">42</cx:pt>
          <cx:pt idx="730">42</cx:pt>
          <cx:pt idx="731">42</cx:pt>
          <cx:pt idx="732">42</cx:pt>
          <cx:pt idx="733">42</cx:pt>
          <cx:pt idx="734">42</cx:pt>
          <cx:pt idx="735">42</cx:pt>
          <cx:pt idx="736">42</cx:pt>
          <cx:pt idx="737">42</cx:pt>
          <cx:pt idx="738">42</cx:pt>
          <cx:pt idx="739">42</cx:pt>
          <cx:pt idx="740">42</cx:pt>
          <cx:pt idx="741">42</cx:pt>
          <cx:pt idx="742">42</cx:pt>
          <cx:pt idx="743">42</cx:pt>
          <cx:pt idx="744">42</cx:pt>
          <cx:pt idx="745">42</cx:pt>
          <cx:pt idx="746">42</cx:pt>
          <cx:pt idx="747">42</cx:pt>
          <cx:pt idx="748">42</cx:pt>
          <cx:pt idx="749">42</cx:pt>
          <cx:pt idx="750">42</cx:pt>
          <cx:pt idx="751">42</cx:pt>
          <cx:pt idx="752">42</cx:pt>
          <cx:pt idx="753">42</cx:pt>
          <cx:pt idx="754">42</cx:pt>
          <cx:pt idx="755">42</cx:pt>
          <cx:pt idx="756">42</cx:pt>
          <cx:pt idx="757">42</cx:pt>
          <cx:pt idx="758">42</cx:pt>
          <cx:pt idx="759">42</cx:pt>
          <cx:pt idx="760">42</cx:pt>
          <cx:pt idx="761">42</cx:pt>
          <cx:pt idx="762">42</cx:pt>
          <cx:pt idx="763">42</cx:pt>
          <cx:pt idx="764">42</cx:pt>
          <cx:pt idx="765">42</cx:pt>
          <cx:pt idx="766">42</cx:pt>
          <cx:pt idx="767">42</cx:pt>
          <cx:pt idx="768">42</cx:pt>
          <cx:pt idx="769">42</cx:pt>
          <cx:pt idx="770">42</cx:pt>
          <cx:pt idx="771">42</cx:pt>
          <cx:pt idx="772">42</cx:pt>
          <cx:pt idx="773">42</cx:pt>
          <cx:pt idx="774">42</cx:pt>
          <cx:pt idx="775">42</cx:pt>
          <cx:pt idx="776">42</cx:pt>
          <cx:pt idx="777">42</cx:pt>
          <cx:pt idx="778">42</cx:pt>
          <cx:pt idx="779">42</cx:pt>
          <cx:pt idx="780">42</cx:pt>
          <cx:pt idx="781">42</cx:pt>
          <cx:pt idx="782">42</cx:pt>
          <cx:pt idx="783">42</cx:pt>
          <cx:pt idx="784">42</cx:pt>
          <cx:pt idx="785">42</cx:pt>
          <cx:pt idx="786">42</cx:pt>
          <cx:pt idx="787">42</cx:pt>
          <cx:pt idx="788">42</cx:pt>
          <cx:pt idx="789">42</cx:pt>
          <cx:pt idx="790">42</cx:pt>
          <cx:pt idx="791">42</cx:pt>
          <cx:pt idx="792">42</cx:pt>
          <cx:pt idx="793">42</cx:pt>
          <cx:pt idx="794">42</cx:pt>
          <cx:pt idx="795">42</cx:pt>
          <cx:pt idx="796">42</cx:pt>
          <cx:pt idx="797">42</cx:pt>
          <cx:pt idx="798">42</cx:pt>
          <cx:pt idx="799">42</cx:pt>
          <cx:pt idx="800">42</cx:pt>
          <cx:pt idx="801">42</cx:pt>
          <cx:pt idx="802">42</cx:pt>
          <cx:pt idx="803">42</cx:pt>
          <cx:pt idx="804">42</cx:pt>
          <cx:pt idx="805">42</cx:pt>
          <cx:pt idx="806">42</cx:pt>
          <cx:pt idx="807">42</cx:pt>
          <cx:pt idx="808">42</cx:pt>
          <cx:pt idx="809">42</cx:pt>
          <cx:pt idx="810">42</cx:pt>
          <cx:pt idx="811">42</cx:pt>
          <cx:pt idx="812">42</cx:pt>
          <cx:pt idx="813">42</cx:pt>
          <cx:pt idx="814">42</cx:pt>
          <cx:pt idx="815">42</cx:pt>
          <cx:pt idx="816">42</cx:pt>
          <cx:pt idx="817">42</cx:pt>
          <cx:pt idx="818">42</cx:pt>
          <cx:pt idx="819">41</cx:pt>
          <cx:pt idx="820">41</cx:pt>
          <cx:pt idx="821">41</cx:pt>
          <cx:pt idx="822">41</cx:pt>
          <cx:pt idx="823">41</cx:pt>
          <cx:pt idx="824">41</cx:pt>
          <cx:pt idx="825">41</cx:pt>
          <cx:pt idx="826">41</cx:pt>
          <cx:pt idx="827">41</cx:pt>
          <cx:pt idx="828">41</cx:pt>
          <cx:pt idx="829">41</cx:pt>
          <cx:pt idx="830">41</cx:pt>
          <cx:pt idx="831">41</cx:pt>
          <cx:pt idx="832">41</cx:pt>
          <cx:pt idx="833">41</cx:pt>
          <cx:pt idx="834">41</cx:pt>
          <cx:pt idx="835">41</cx:pt>
          <cx:pt idx="836">41</cx:pt>
          <cx:pt idx="837">41</cx:pt>
          <cx:pt idx="838">41</cx:pt>
          <cx:pt idx="839">41</cx:pt>
          <cx:pt idx="840">41</cx:pt>
          <cx:pt idx="841">41</cx:pt>
          <cx:pt idx="842">41</cx:pt>
          <cx:pt idx="843">41</cx:pt>
          <cx:pt idx="844">41</cx:pt>
          <cx:pt idx="845">41</cx:pt>
          <cx:pt idx="846">41</cx:pt>
          <cx:pt idx="847">41</cx:pt>
          <cx:pt idx="848">41</cx:pt>
          <cx:pt idx="849">41</cx:pt>
          <cx:pt idx="850">41</cx:pt>
          <cx:pt idx="851">41</cx:pt>
          <cx:pt idx="852">41</cx:pt>
          <cx:pt idx="853">41</cx:pt>
          <cx:pt idx="854">41</cx:pt>
          <cx:pt idx="855">41</cx:pt>
          <cx:pt idx="856">41</cx:pt>
          <cx:pt idx="857">41</cx:pt>
          <cx:pt idx="858">41</cx:pt>
          <cx:pt idx="859">41</cx:pt>
          <cx:pt idx="860">41</cx:pt>
          <cx:pt idx="861">41</cx:pt>
          <cx:pt idx="862">41</cx:pt>
          <cx:pt idx="863">41</cx:pt>
          <cx:pt idx="864">41</cx:pt>
          <cx:pt idx="865">41</cx:pt>
          <cx:pt idx="866">41</cx:pt>
          <cx:pt idx="867">41</cx:pt>
          <cx:pt idx="868">41</cx:pt>
          <cx:pt idx="869">41</cx:pt>
          <cx:pt idx="870">41</cx:pt>
          <cx:pt idx="871">41</cx:pt>
          <cx:pt idx="872">41</cx:pt>
          <cx:pt idx="873">41</cx:pt>
          <cx:pt idx="874">41</cx:pt>
          <cx:pt idx="875">41</cx:pt>
          <cx:pt idx="876">41</cx:pt>
          <cx:pt idx="877">41</cx:pt>
          <cx:pt idx="878">41</cx:pt>
          <cx:pt idx="879">41</cx:pt>
          <cx:pt idx="880">41</cx:pt>
          <cx:pt idx="881">41</cx:pt>
          <cx:pt idx="882">41</cx:pt>
          <cx:pt idx="883">41</cx:pt>
          <cx:pt idx="884">41</cx:pt>
          <cx:pt idx="885">41</cx:pt>
          <cx:pt idx="886">41</cx:pt>
          <cx:pt idx="887">41</cx:pt>
          <cx:pt idx="888">41</cx:pt>
          <cx:pt idx="889">41</cx:pt>
          <cx:pt idx="890">41</cx:pt>
          <cx:pt idx="891">41</cx:pt>
          <cx:pt idx="892">41</cx:pt>
          <cx:pt idx="893">41</cx:pt>
          <cx:pt idx="894">41</cx:pt>
          <cx:pt idx="895">41</cx:pt>
          <cx:pt idx="896">41</cx:pt>
          <cx:pt idx="897">41</cx:pt>
          <cx:pt idx="898">41</cx:pt>
          <cx:pt idx="899">41</cx:pt>
          <cx:pt idx="900">41</cx:pt>
          <cx:pt idx="901">41</cx:pt>
          <cx:pt idx="902">41</cx:pt>
          <cx:pt idx="903">41</cx:pt>
          <cx:pt idx="904">41</cx:pt>
          <cx:pt idx="905">41</cx:pt>
          <cx:pt idx="906">41</cx:pt>
          <cx:pt idx="907">41</cx:pt>
          <cx:pt idx="908">41</cx:pt>
          <cx:pt idx="909">41</cx:pt>
          <cx:pt idx="910">41</cx:pt>
          <cx:pt idx="911">41</cx:pt>
          <cx:pt idx="912">41</cx:pt>
          <cx:pt idx="913">41</cx:pt>
          <cx:pt idx="914">41</cx:pt>
          <cx:pt idx="915">41</cx:pt>
          <cx:pt idx="916">41</cx:pt>
          <cx:pt idx="917">41</cx:pt>
          <cx:pt idx="918">41</cx:pt>
          <cx:pt idx="919">41</cx:pt>
          <cx:pt idx="920">41</cx:pt>
          <cx:pt idx="921">41</cx:pt>
          <cx:pt idx="922">41</cx:pt>
          <cx:pt idx="923">41</cx:pt>
          <cx:pt idx="924">41</cx:pt>
          <cx:pt idx="925">41</cx:pt>
          <cx:pt idx="926">41</cx:pt>
          <cx:pt idx="927">41</cx:pt>
          <cx:pt idx="928">41</cx:pt>
          <cx:pt idx="929">41</cx:pt>
          <cx:pt idx="930">41</cx:pt>
          <cx:pt idx="931">41</cx:pt>
          <cx:pt idx="932">41</cx:pt>
          <cx:pt idx="933">41</cx:pt>
          <cx:pt idx="934">41</cx:pt>
          <cx:pt idx="935">41</cx:pt>
          <cx:pt idx="936">41</cx:pt>
          <cx:pt idx="937">41</cx:pt>
          <cx:pt idx="938">41</cx:pt>
          <cx:pt idx="939">41</cx:pt>
          <cx:pt idx="940">41</cx:pt>
          <cx:pt idx="941">41</cx:pt>
          <cx:pt idx="942">41</cx:pt>
          <cx:pt idx="943">41</cx:pt>
          <cx:pt idx="944">41</cx:pt>
          <cx:pt idx="945">41</cx:pt>
          <cx:pt idx="946">41</cx:pt>
          <cx:pt idx="947">41</cx:pt>
          <cx:pt idx="948">41</cx:pt>
          <cx:pt idx="949">41</cx:pt>
          <cx:pt idx="950">40</cx:pt>
          <cx:pt idx="951">40</cx:pt>
          <cx:pt idx="952">40</cx:pt>
          <cx:pt idx="953">40</cx:pt>
          <cx:pt idx="954">40</cx:pt>
          <cx:pt idx="955">40</cx:pt>
          <cx:pt idx="956">40</cx:pt>
          <cx:pt idx="957">40</cx:pt>
          <cx:pt idx="958">40</cx:pt>
          <cx:pt idx="959">40</cx:pt>
          <cx:pt idx="960">40</cx:pt>
          <cx:pt idx="961">40</cx:pt>
          <cx:pt idx="962">40</cx:pt>
          <cx:pt idx="963">40</cx:pt>
          <cx:pt idx="964">40</cx:pt>
          <cx:pt idx="965">40</cx:pt>
          <cx:pt idx="966">40</cx:pt>
          <cx:pt idx="967">40</cx:pt>
          <cx:pt idx="968">40</cx:pt>
          <cx:pt idx="969">40</cx:pt>
          <cx:pt idx="970">40</cx:pt>
          <cx:pt idx="971">40</cx:pt>
          <cx:pt idx="972">40</cx:pt>
          <cx:pt idx="973">40</cx:pt>
          <cx:pt idx="974">40</cx:pt>
          <cx:pt idx="975">40</cx:pt>
          <cx:pt idx="976">40</cx:pt>
          <cx:pt idx="977">40</cx:pt>
          <cx:pt idx="978">40</cx:pt>
          <cx:pt idx="979">40</cx:pt>
          <cx:pt idx="980">40</cx:pt>
          <cx:pt idx="981">40</cx:pt>
          <cx:pt idx="982">40</cx:pt>
          <cx:pt idx="983">40</cx:pt>
          <cx:pt idx="984">40</cx:pt>
          <cx:pt idx="985">40</cx:pt>
          <cx:pt idx="986">40</cx:pt>
          <cx:pt idx="987">40</cx:pt>
          <cx:pt idx="988">40</cx:pt>
          <cx:pt idx="989">40</cx:pt>
          <cx:pt idx="990">40</cx:pt>
          <cx:pt idx="991">40</cx:pt>
          <cx:pt idx="992">40</cx:pt>
          <cx:pt idx="993">40</cx:pt>
          <cx:pt idx="994">40</cx:pt>
          <cx:pt idx="995">40</cx:pt>
          <cx:pt idx="996">40</cx:pt>
          <cx:pt idx="997">40</cx:pt>
          <cx:pt idx="998">40</cx:pt>
          <cx:pt idx="999">40</cx:pt>
        </cx:lvl>
      </cx:numDim>
    </cx:data>
  </cx:chartData>
  <cx:chart>
    <cx:title pos="t" align="ctr" overlay="0">
      <cx:tx>
        <cx:txData>
          <cx:v>Age Distribution of Medal Winners</cx:v>
        </cx:txData>
      </cx:tx>
      <cx:txPr>
        <a:bodyPr spcFirstLastPara="1" vertOverflow="ellipsis" horzOverflow="overflow" wrap="square" lIns="0" tIns="0" rIns="0" bIns="0" anchor="ctr" anchorCtr="1"/>
        <a:lstStyle/>
        <a:p>
          <a:pPr algn="ctr" rtl="0">
            <a:defRPr/>
          </a:pPr>
          <a:r>
            <a:t>Age Distribution of Medal Winners</a:t>
          </a:r>
        </a:p>
      </cx:txPr>
    </cx:title>
    <cx:plotArea>
      <cx:plotAreaRegion>
        <cx:series layoutId="clusteredColumn" uniqueId="{76B9F7D3-0FB8-4F83-823B-8C8B711F70C1}">
          <cx:tx>
            <cx:txData>
              <cx:f>'[EDA.xlsx]15'!$H$8</cx:f>
              <cx:v>age</cx:v>
            </cx:txData>
          </cx:tx>
          <cx:dataId val="0"/>
          <cx:layoutPr>
            <cx:binning intervalClosed="r"/>
          </cx:layoutPr>
        </cx:series>
      </cx:plotAreaRegion>
      <cx:axis id="0">
        <cx:catScaling gapWidth="0"/>
        <cx:tickLabels/>
      </cx:axis>
      <cx:axis id="1">
        <cx:valScaling/>
        <cx:majorGridlines/>
        <cx:tickLabels/>
      </cx:axis>
    </cx:plotArea>
  </cx:chart>
  <cx:spPr>
    <a:ln>
      <a:solidFill>
        <a:srgbClr val="FF8205"/>
      </a:solid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D3A10-3615-4F22-ABA5-222D339054C2}" type="doc">
      <dgm:prSet loTypeId="urn:microsoft.com/office/officeart/2005/8/layout/vList3" loCatId="list" qsTypeId="urn:microsoft.com/office/officeart/2005/8/quickstyle/simple1" qsCatId="simple" csTypeId="urn:microsoft.com/office/officeart/2005/8/colors/accent1_2" csCatId="accent1" phldr="1"/>
      <dgm:spPr/>
    </dgm:pt>
    <dgm:pt modelId="{411A8174-42AE-41FA-96EA-94C4872B2911}">
      <dgm:prSet phldrT="[Text]" custT="1"/>
      <dgm:spPr/>
      <dgm:t>
        <a:bodyPr/>
        <a:lstStyle/>
        <a:p>
          <a:pPr algn="l"/>
          <a:r>
            <a:rPr lang="en-GB" sz="1400" b="1" i="0" dirty="0"/>
            <a:t>Objective: </a:t>
          </a:r>
          <a:r>
            <a:rPr lang="en-GB" sz="1400" b="0" i="0" dirty="0"/>
            <a:t>The objective of this project is to create a comprehensive Power BI dashboard utilizing Sports Dataset. The dashboard aims to</a:t>
          </a:r>
          <a:r>
            <a:rPr lang="en-US" sz="1400" b="0" i="0" dirty="0"/>
            <a:t>analyze historical Olympic Games data to uncover trends in participation, medal distribution, event dynamics, and regional representation</a:t>
          </a:r>
          <a:r>
            <a:rPr lang="en-GB" sz="1400" b="0" i="0" dirty="0"/>
            <a:t> </a:t>
          </a:r>
          <a:endParaRPr lang="en-IN" sz="1400" dirty="0"/>
        </a:p>
      </dgm:t>
    </dgm:pt>
    <dgm:pt modelId="{737096AC-9F9B-4C66-8839-F891AAE831A2}" type="parTrans" cxnId="{DA7C1A15-2824-41A1-8DCA-57073BE79230}">
      <dgm:prSet/>
      <dgm:spPr/>
      <dgm:t>
        <a:bodyPr/>
        <a:lstStyle/>
        <a:p>
          <a:endParaRPr lang="en-IN"/>
        </a:p>
      </dgm:t>
    </dgm:pt>
    <dgm:pt modelId="{78BB78EB-4B2E-4A1C-9501-C970B5ED3F50}" type="sibTrans" cxnId="{DA7C1A15-2824-41A1-8DCA-57073BE79230}">
      <dgm:prSet/>
      <dgm:spPr/>
      <dgm:t>
        <a:bodyPr/>
        <a:lstStyle/>
        <a:p>
          <a:endParaRPr lang="en-IN"/>
        </a:p>
      </dgm:t>
    </dgm:pt>
    <dgm:pt modelId="{DDD1485C-7953-42CF-B59F-4C43857E07F2}">
      <dgm:prSet phldrT="[Text]" custT="1"/>
      <dgm:spPr/>
      <dgm:t>
        <a:bodyPr/>
        <a:lstStyle/>
        <a:p>
          <a:pPr algn="l"/>
          <a:r>
            <a:rPr lang="en-GB" sz="1400" b="1" i="0" kern="1200" dirty="0"/>
            <a:t>Analysis Scope: </a:t>
          </a:r>
          <a:r>
            <a:rPr lang="en-GB" sz="1400" b="0" i="0" kern="1200" dirty="0"/>
            <a:t>The analysis will focus on various aspects of the Olympic Games, </a:t>
          </a:r>
          <a:r>
            <a:rPr lang="en-US" sz="1400" b="0" i="0" kern="1200" dirty="0"/>
            <a:t>It examines key patterns such as gender representation, regional participation growth, and the dominance of specific countries and sports, providing a comprehensive view of the Olympics’ history and areas for strategic improvement.</a:t>
          </a:r>
          <a:endParaRPr lang="en-IN" sz="1400" kern="1200" dirty="0">
            <a:solidFill>
              <a:prstClr val="white"/>
            </a:solidFill>
            <a:latin typeface="Garamond" panose="02020404030301010803"/>
            <a:ea typeface="+mn-ea"/>
            <a:cs typeface="+mn-cs"/>
          </a:endParaRPr>
        </a:p>
      </dgm:t>
    </dgm:pt>
    <dgm:pt modelId="{624E4E0F-EC58-4B30-9BC0-02DC4E54642F}" type="parTrans" cxnId="{2807C5A3-7F6E-4AB1-BE76-35997ADA7327}">
      <dgm:prSet/>
      <dgm:spPr/>
      <dgm:t>
        <a:bodyPr/>
        <a:lstStyle/>
        <a:p>
          <a:endParaRPr lang="en-IN"/>
        </a:p>
      </dgm:t>
    </dgm:pt>
    <dgm:pt modelId="{2B5511E8-E1F1-48D2-BD20-F4FFC3213D36}" type="sibTrans" cxnId="{2807C5A3-7F6E-4AB1-BE76-35997ADA7327}">
      <dgm:prSet/>
      <dgm:spPr/>
      <dgm:t>
        <a:bodyPr/>
        <a:lstStyle/>
        <a:p>
          <a:endParaRPr lang="en-IN"/>
        </a:p>
      </dgm:t>
    </dgm:pt>
    <dgm:pt modelId="{90168149-AA28-4FFC-AA61-63ADFB12AC1E}">
      <dgm:prSet phldrT="[Text]" custT="1"/>
      <dgm:spPr/>
      <dgm:t>
        <a:bodyPr/>
        <a:lstStyle/>
        <a:p>
          <a:pPr algn="l"/>
          <a:r>
            <a:rPr lang="en-GB" sz="1400" b="1" i="0" kern="1200" dirty="0"/>
            <a:t>Goal: </a:t>
          </a:r>
          <a:r>
            <a:rPr lang="en-GB" sz="1400" b="0" i="0" kern="1200" dirty="0"/>
            <a:t>The primary goal of this Power BI dashboard is to offer a holistic view of the Olympic Games and the IOC operations. It’s aim is t</a:t>
          </a:r>
          <a:r>
            <a:rPr lang="en-US" sz="1400" b="0" i="0" kern="1200" dirty="0"/>
            <a:t>o deliver insights that optimize event planning, promote inclusivity, and guide stakeholders in enhancing global representation and competitiveness in future Olympic Games.</a:t>
          </a:r>
          <a:endParaRPr lang="en-IN" sz="1400" kern="1200" dirty="0">
            <a:solidFill>
              <a:prstClr val="white"/>
            </a:solidFill>
            <a:latin typeface="Garamond" panose="02020404030301010803"/>
            <a:ea typeface="+mn-ea"/>
            <a:cs typeface="+mn-cs"/>
          </a:endParaRPr>
        </a:p>
      </dgm:t>
    </dgm:pt>
    <dgm:pt modelId="{6AA7CEF3-6B3E-4057-80F6-85BEE41EA690}" type="parTrans" cxnId="{9980E890-831F-42B5-9340-F236CBFD6940}">
      <dgm:prSet/>
      <dgm:spPr/>
      <dgm:t>
        <a:bodyPr/>
        <a:lstStyle/>
        <a:p>
          <a:endParaRPr lang="en-IN"/>
        </a:p>
      </dgm:t>
    </dgm:pt>
    <dgm:pt modelId="{1AD5EC5F-34C1-41A8-8094-2B1D5B107226}" type="sibTrans" cxnId="{9980E890-831F-42B5-9340-F236CBFD6940}">
      <dgm:prSet/>
      <dgm:spPr/>
      <dgm:t>
        <a:bodyPr/>
        <a:lstStyle/>
        <a:p>
          <a:endParaRPr lang="en-IN"/>
        </a:p>
      </dgm:t>
    </dgm:pt>
    <dgm:pt modelId="{E148EAAA-5D81-4192-8212-74EC9303A2C0}" type="pres">
      <dgm:prSet presAssocID="{465D3A10-3615-4F22-ABA5-222D339054C2}" presName="linearFlow" presStyleCnt="0">
        <dgm:presLayoutVars>
          <dgm:dir/>
          <dgm:resizeHandles val="exact"/>
        </dgm:presLayoutVars>
      </dgm:prSet>
      <dgm:spPr/>
    </dgm:pt>
    <dgm:pt modelId="{7175FFED-C57B-4028-BECF-3C4F2177683A}" type="pres">
      <dgm:prSet presAssocID="{411A8174-42AE-41FA-96EA-94C4872B2911}" presName="composite" presStyleCnt="0"/>
      <dgm:spPr/>
    </dgm:pt>
    <dgm:pt modelId="{9027D9CE-A4DE-4931-ADE2-ECA57347B520}" type="pres">
      <dgm:prSet presAssocID="{411A8174-42AE-41FA-96EA-94C4872B2911}"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oud with solid fill"/>
        </a:ext>
      </dgm:extLst>
    </dgm:pt>
    <dgm:pt modelId="{7720BEA8-F106-4C47-B357-AE49AD7E866F}" type="pres">
      <dgm:prSet presAssocID="{411A8174-42AE-41FA-96EA-94C4872B2911}" presName="txShp" presStyleLbl="node1" presStyleIdx="0" presStyleCnt="3" custScaleX="105456">
        <dgm:presLayoutVars>
          <dgm:bulletEnabled val="1"/>
        </dgm:presLayoutVars>
      </dgm:prSet>
      <dgm:spPr/>
    </dgm:pt>
    <dgm:pt modelId="{D4ACFE25-A009-475E-B29B-7A0420CC2A76}" type="pres">
      <dgm:prSet presAssocID="{78BB78EB-4B2E-4A1C-9501-C970B5ED3F50}" presName="spacing" presStyleCnt="0"/>
      <dgm:spPr/>
    </dgm:pt>
    <dgm:pt modelId="{36C175E7-D052-477E-A7C3-E7DB829C2392}" type="pres">
      <dgm:prSet presAssocID="{DDD1485C-7953-42CF-B59F-4C43857E07F2}" presName="composite" presStyleCnt="0"/>
      <dgm:spPr/>
    </dgm:pt>
    <dgm:pt modelId="{A5DB6DFC-1234-4E3B-BEDD-40FF8BCAAF52}" type="pres">
      <dgm:prSet presAssocID="{DDD1485C-7953-42CF-B59F-4C43857E07F2}"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search with solid fill"/>
        </a:ext>
      </dgm:extLst>
    </dgm:pt>
    <dgm:pt modelId="{62F00F71-FBE6-4415-8EA1-9C27F35B2CD5}" type="pres">
      <dgm:prSet presAssocID="{DDD1485C-7953-42CF-B59F-4C43857E07F2}" presName="txShp" presStyleLbl="node1" presStyleIdx="1" presStyleCnt="3" custScaleX="105456">
        <dgm:presLayoutVars>
          <dgm:bulletEnabled val="1"/>
        </dgm:presLayoutVars>
      </dgm:prSet>
      <dgm:spPr/>
    </dgm:pt>
    <dgm:pt modelId="{A77FDB36-D223-4185-87AE-7DEAC35BC771}" type="pres">
      <dgm:prSet presAssocID="{2B5511E8-E1F1-48D2-BD20-F4FFC3213D36}" presName="spacing" presStyleCnt="0"/>
      <dgm:spPr/>
    </dgm:pt>
    <dgm:pt modelId="{8BA10E4E-9CD7-4173-B773-0AA890212EE6}" type="pres">
      <dgm:prSet presAssocID="{90168149-AA28-4FFC-AA61-63ADFB12AC1E}" presName="composite" presStyleCnt="0"/>
      <dgm:spPr/>
    </dgm:pt>
    <dgm:pt modelId="{1FBECD16-E7F7-4CB0-9FA8-7B556686A115}" type="pres">
      <dgm:prSet presAssocID="{90168149-AA28-4FFC-AA61-63ADFB12AC1E}"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llseye with solid fill"/>
        </a:ext>
      </dgm:extLst>
    </dgm:pt>
    <dgm:pt modelId="{16AC1231-C96F-4A6F-AD96-52B28E78B728}" type="pres">
      <dgm:prSet presAssocID="{90168149-AA28-4FFC-AA61-63ADFB12AC1E}" presName="txShp" presStyleLbl="node1" presStyleIdx="2" presStyleCnt="3" custScaleX="105456">
        <dgm:presLayoutVars>
          <dgm:bulletEnabled val="1"/>
        </dgm:presLayoutVars>
      </dgm:prSet>
      <dgm:spPr/>
    </dgm:pt>
  </dgm:ptLst>
  <dgm:cxnLst>
    <dgm:cxn modelId="{8C744A06-E693-483F-B610-4FF3FA618C83}" type="presOf" srcId="{465D3A10-3615-4F22-ABA5-222D339054C2}" destId="{E148EAAA-5D81-4192-8212-74EC9303A2C0}" srcOrd="0" destOrd="0" presId="urn:microsoft.com/office/officeart/2005/8/layout/vList3"/>
    <dgm:cxn modelId="{DA7C1A15-2824-41A1-8DCA-57073BE79230}" srcId="{465D3A10-3615-4F22-ABA5-222D339054C2}" destId="{411A8174-42AE-41FA-96EA-94C4872B2911}" srcOrd="0" destOrd="0" parTransId="{737096AC-9F9B-4C66-8839-F891AAE831A2}" sibTransId="{78BB78EB-4B2E-4A1C-9501-C970B5ED3F50}"/>
    <dgm:cxn modelId="{0CA62D6E-595A-4FC3-8E2F-D7A0D2282F1F}" type="presOf" srcId="{411A8174-42AE-41FA-96EA-94C4872B2911}" destId="{7720BEA8-F106-4C47-B357-AE49AD7E866F}" srcOrd="0" destOrd="0" presId="urn:microsoft.com/office/officeart/2005/8/layout/vList3"/>
    <dgm:cxn modelId="{9980E890-831F-42B5-9340-F236CBFD6940}" srcId="{465D3A10-3615-4F22-ABA5-222D339054C2}" destId="{90168149-AA28-4FFC-AA61-63ADFB12AC1E}" srcOrd="2" destOrd="0" parTransId="{6AA7CEF3-6B3E-4057-80F6-85BEE41EA690}" sibTransId="{1AD5EC5F-34C1-41A8-8094-2B1D5B107226}"/>
    <dgm:cxn modelId="{2807C5A3-7F6E-4AB1-BE76-35997ADA7327}" srcId="{465D3A10-3615-4F22-ABA5-222D339054C2}" destId="{DDD1485C-7953-42CF-B59F-4C43857E07F2}" srcOrd="1" destOrd="0" parTransId="{624E4E0F-EC58-4B30-9BC0-02DC4E54642F}" sibTransId="{2B5511E8-E1F1-48D2-BD20-F4FFC3213D36}"/>
    <dgm:cxn modelId="{644581B8-29FA-47D7-9091-2437764A1C0E}" type="presOf" srcId="{DDD1485C-7953-42CF-B59F-4C43857E07F2}" destId="{62F00F71-FBE6-4415-8EA1-9C27F35B2CD5}" srcOrd="0" destOrd="0" presId="urn:microsoft.com/office/officeart/2005/8/layout/vList3"/>
    <dgm:cxn modelId="{E02ED6DC-90EF-41BA-B3EB-51342244C33D}" type="presOf" srcId="{90168149-AA28-4FFC-AA61-63ADFB12AC1E}" destId="{16AC1231-C96F-4A6F-AD96-52B28E78B728}" srcOrd="0" destOrd="0" presId="urn:microsoft.com/office/officeart/2005/8/layout/vList3"/>
    <dgm:cxn modelId="{D82A018A-D182-49EF-A737-15555E4D491B}" type="presParOf" srcId="{E148EAAA-5D81-4192-8212-74EC9303A2C0}" destId="{7175FFED-C57B-4028-BECF-3C4F2177683A}" srcOrd="0" destOrd="0" presId="urn:microsoft.com/office/officeart/2005/8/layout/vList3"/>
    <dgm:cxn modelId="{FF87AF16-1B93-42F1-894B-7CCE38F8DA95}" type="presParOf" srcId="{7175FFED-C57B-4028-BECF-3C4F2177683A}" destId="{9027D9CE-A4DE-4931-ADE2-ECA57347B520}" srcOrd="0" destOrd="0" presId="urn:microsoft.com/office/officeart/2005/8/layout/vList3"/>
    <dgm:cxn modelId="{AFD57472-55C0-48E7-BB43-83555447E510}" type="presParOf" srcId="{7175FFED-C57B-4028-BECF-3C4F2177683A}" destId="{7720BEA8-F106-4C47-B357-AE49AD7E866F}" srcOrd="1" destOrd="0" presId="urn:microsoft.com/office/officeart/2005/8/layout/vList3"/>
    <dgm:cxn modelId="{87118B87-68D7-4E09-8828-E288BFC3CF14}" type="presParOf" srcId="{E148EAAA-5D81-4192-8212-74EC9303A2C0}" destId="{D4ACFE25-A009-475E-B29B-7A0420CC2A76}" srcOrd="1" destOrd="0" presId="urn:microsoft.com/office/officeart/2005/8/layout/vList3"/>
    <dgm:cxn modelId="{C906F9E3-B90E-4E5E-B7BA-5345B8FB5AE6}" type="presParOf" srcId="{E148EAAA-5D81-4192-8212-74EC9303A2C0}" destId="{36C175E7-D052-477E-A7C3-E7DB829C2392}" srcOrd="2" destOrd="0" presId="urn:microsoft.com/office/officeart/2005/8/layout/vList3"/>
    <dgm:cxn modelId="{2FCAE926-FCD2-4279-BDB2-038A581422F8}" type="presParOf" srcId="{36C175E7-D052-477E-A7C3-E7DB829C2392}" destId="{A5DB6DFC-1234-4E3B-BEDD-40FF8BCAAF52}" srcOrd="0" destOrd="0" presId="urn:microsoft.com/office/officeart/2005/8/layout/vList3"/>
    <dgm:cxn modelId="{4609E167-1125-4276-B56C-329768CAB171}" type="presParOf" srcId="{36C175E7-D052-477E-A7C3-E7DB829C2392}" destId="{62F00F71-FBE6-4415-8EA1-9C27F35B2CD5}" srcOrd="1" destOrd="0" presId="urn:microsoft.com/office/officeart/2005/8/layout/vList3"/>
    <dgm:cxn modelId="{705B1EE1-C592-48E6-ADAC-A0CA1D0F2968}" type="presParOf" srcId="{E148EAAA-5D81-4192-8212-74EC9303A2C0}" destId="{A77FDB36-D223-4185-87AE-7DEAC35BC771}" srcOrd="3" destOrd="0" presId="urn:microsoft.com/office/officeart/2005/8/layout/vList3"/>
    <dgm:cxn modelId="{37932FB3-FBD0-477C-B20C-06B305247AFA}" type="presParOf" srcId="{E148EAAA-5D81-4192-8212-74EC9303A2C0}" destId="{8BA10E4E-9CD7-4173-B773-0AA890212EE6}" srcOrd="4" destOrd="0" presId="urn:microsoft.com/office/officeart/2005/8/layout/vList3"/>
    <dgm:cxn modelId="{5102BD3D-184B-4C84-9C94-8A7C8C3C7A57}" type="presParOf" srcId="{8BA10E4E-9CD7-4173-B773-0AA890212EE6}" destId="{1FBECD16-E7F7-4CB0-9FA8-7B556686A115}" srcOrd="0" destOrd="0" presId="urn:microsoft.com/office/officeart/2005/8/layout/vList3"/>
    <dgm:cxn modelId="{31F82EAD-8DE8-4CC6-AECC-1FE60447306B}" type="presParOf" srcId="{8BA10E4E-9CD7-4173-B773-0AA890212EE6}" destId="{16AC1231-C96F-4A6F-AD96-52B28E78B72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5D3A10-3615-4F22-ABA5-222D339054C2}" type="doc">
      <dgm:prSet loTypeId="urn:microsoft.com/office/officeart/2005/8/layout/vList3" loCatId="list" qsTypeId="urn:microsoft.com/office/officeart/2005/8/quickstyle/simple1" qsCatId="simple" csTypeId="urn:microsoft.com/office/officeart/2005/8/colors/accent1_2" csCatId="accent1" phldr="1"/>
      <dgm:spPr/>
    </dgm:pt>
    <dgm:pt modelId="{411A8174-42AE-41FA-96EA-94C4872B2911}">
      <dgm:prSet phldrT="[Text]" custT="1"/>
      <dgm:spPr/>
      <dgm:t>
        <a:bodyPr/>
        <a:lstStyle/>
        <a:p>
          <a:pPr algn="l"/>
          <a:r>
            <a:rPr lang="en-US" sz="1400" b="0" i="0" dirty="0"/>
            <a:t> </a:t>
          </a:r>
          <a:r>
            <a:rPr lang="en-IN" sz="1400" b="1" i="0" dirty="0"/>
            <a:t>Insights &amp; Recommendations: </a:t>
          </a:r>
          <a:r>
            <a:rPr lang="en-US" sz="1400" b="0" i="0" dirty="0"/>
            <a:t>The Power BI dashboard analyzes key trends in participation, medal distributions, and event dynamics across multiple Olympic editions. It explores gender representation, regional participation growth, and the evolution of sports and events over time. Recommendations focus on promoting gender parity, supporting emerging regions, and diversifying sports offerings to meet global interest and encourage participation.</a:t>
          </a:r>
          <a:endParaRPr lang="en-IN" sz="1400" b="0" dirty="0"/>
        </a:p>
      </dgm:t>
    </dgm:pt>
    <dgm:pt modelId="{737096AC-9F9B-4C66-8839-F891AAE831A2}" type="parTrans" cxnId="{DA7C1A15-2824-41A1-8DCA-57073BE79230}">
      <dgm:prSet/>
      <dgm:spPr/>
      <dgm:t>
        <a:bodyPr/>
        <a:lstStyle/>
        <a:p>
          <a:endParaRPr lang="en-IN"/>
        </a:p>
      </dgm:t>
    </dgm:pt>
    <dgm:pt modelId="{78BB78EB-4B2E-4A1C-9501-C970B5ED3F50}" type="sibTrans" cxnId="{DA7C1A15-2824-41A1-8DCA-57073BE79230}">
      <dgm:prSet/>
      <dgm:spPr/>
      <dgm:t>
        <a:bodyPr/>
        <a:lstStyle/>
        <a:p>
          <a:endParaRPr lang="en-IN"/>
        </a:p>
      </dgm:t>
    </dgm:pt>
    <dgm:pt modelId="{DDD1485C-7953-42CF-B59F-4C43857E07F2}">
      <dgm:prSet phldrT="[Text]" custT="1"/>
      <dgm:spPr/>
      <dgm:t>
        <a:bodyPr/>
        <a:lstStyle/>
        <a:p>
          <a:pPr algn="l"/>
          <a:r>
            <a:rPr lang="en-GB" sz="1400" b="1" i="0" kern="1200" dirty="0"/>
            <a:t>Report &amp; Presentation: </a:t>
          </a:r>
          <a:r>
            <a:rPr lang="en-US" sz="1400" b="0" i="0" kern="1200" dirty="0"/>
            <a:t>The final deliverable will include a detailed report outlining data sources, the EDA process, and the integration of SQL, Excel, and Power BI to extract actionable insights. The report will also describe how the findings inform strategic improvements in Olympic planning and representation. The presentation will focus on visualizing key trends, such as medal distributions, participation growth, and event dynamics, along with practical recommendations for stakeholders to implement in future Olympic Games.</a:t>
          </a:r>
          <a:endParaRPr lang="en-IN" sz="1400" kern="1200" dirty="0">
            <a:solidFill>
              <a:prstClr val="white"/>
            </a:solidFill>
            <a:latin typeface="Garamond" panose="02020404030301010803"/>
            <a:ea typeface="+mn-ea"/>
            <a:cs typeface="+mn-cs"/>
          </a:endParaRPr>
        </a:p>
      </dgm:t>
    </dgm:pt>
    <dgm:pt modelId="{624E4E0F-EC58-4B30-9BC0-02DC4E54642F}" type="parTrans" cxnId="{2807C5A3-7F6E-4AB1-BE76-35997ADA7327}">
      <dgm:prSet/>
      <dgm:spPr/>
      <dgm:t>
        <a:bodyPr/>
        <a:lstStyle/>
        <a:p>
          <a:endParaRPr lang="en-IN"/>
        </a:p>
      </dgm:t>
    </dgm:pt>
    <dgm:pt modelId="{2B5511E8-E1F1-48D2-BD20-F4FFC3213D36}" type="sibTrans" cxnId="{2807C5A3-7F6E-4AB1-BE76-35997ADA7327}">
      <dgm:prSet/>
      <dgm:spPr/>
      <dgm:t>
        <a:bodyPr/>
        <a:lstStyle/>
        <a:p>
          <a:endParaRPr lang="en-IN"/>
        </a:p>
      </dgm:t>
    </dgm:pt>
    <dgm:pt modelId="{90168149-AA28-4FFC-AA61-63ADFB12AC1E}">
      <dgm:prSet phldrT="[Text]" custT="1"/>
      <dgm:spPr/>
      <dgm:t>
        <a:bodyPr/>
        <a:lstStyle/>
        <a:p>
          <a:pPr algn="l"/>
          <a:r>
            <a:rPr lang="en-US" sz="1400" b="0" i="0" kern="1200" dirty="0"/>
            <a:t>The Power BI dashboard, combined with the report and presentation, will serve as a valuable tool for Olympic stakeholders. It will enable them to make data-driven decisions, optimize event planning, promote inclusivity, and enhance global participation, ultimately driving the success and evolution of the Olympic Games.</a:t>
          </a:r>
          <a:r>
            <a:rPr lang="en-GB" sz="1400" b="0" i="0" kern="1200" dirty="0"/>
            <a:t>landscape.</a:t>
          </a:r>
          <a:endParaRPr lang="en-IN" sz="1400" kern="1200" dirty="0">
            <a:solidFill>
              <a:prstClr val="white"/>
            </a:solidFill>
            <a:latin typeface="Garamond" panose="02020404030301010803"/>
            <a:ea typeface="+mn-ea"/>
            <a:cs typeface="+mn-cs"/>
          </a:endParaRPr>
        </a:p>
      </dgm:t>
    </dgm:pt>
    <dgm:pt modelId="{6AA7CEF3-6B3E-4057-80F6-85BEE41EA690}" type="parTrans" cxnId="{9980E890-831F-42B5-9340-F236CBFD6940}">
      <dgm:prSet/>
      <dgm:spPr/>
      <dgm:t>
        <a:bodyPr/>
        <a:lstStyle/>
        <a:p>
          <a:endParaRPr lang="en-IN"/>
        </a:p>
      </dgm:t>
    </dgm:pt>
    <dgm:pt modelId="{1AD5EC5F-34C1-41A8-8094-2B1D5B107226}" type="sibTrans" cxnId="{9980E890-831F-42B5-9340-F236CBFD6940}">
      <dgm:prSet/>
      <dgm:spPr/>
      <dgm:t>
        <a:bodyPr/>
        <a:lstStyle/>
        <a:p>
          <a:endParaRPr lang="en-IN"/>
        </a:p>
      </dgm:t>
    </dgm:pt>
    <dgm:pt modelId="{E148EAAA-5D81-4192-8212-74EC9303A2C0}" type="pres">
      <dgm:prSet presAssocID="{465D3A10-3615-4F22-ABA5-222D339054C2}" presName="linearFlow" presStyleCnt="0">
        <dgm:presLayoutVars>
          <dgm:dir/>
          <dgm:resizeHandles val="exact"/>
        </dgm:presLayoutVars>
      </dgm:prSet>
      <dgm:spPr/>
    </dgm:pt>
    <dgm:pt modelId="{7175FFED-C57B-4028-BECF-3C4F2177683A}" type="pres">
      <dgm:prSet presAssocID="{411A8174-42AE-41FA-96EA-94C4872B2911}" presName="composite" presStyleCnt="0"/>
      <dgm:spPr/>
    </dgm:pt>
    <dgm:pt modelId="{9027D9CE-A4DE-4931-ADE2-ECA57347B520}" type="pres">
      <dgm:prSet presAssocID="{411A8174-42AE-41FA-96EA-94C4872B2911}"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pie chart with solid fill"/>
        </a:ext>
      </dgm:extLst>
    </dgm:pt>
    <dgm:pt modelId="{7720BEA8-F106-4C47-B357-AE49AD7E866F}" type="pres">
      <dgm:prSet presAssocID="{411A8174-42AE-41FA-96EA-94C4872B2911}" presName="txShp" presStyleLbl="node1" presStyleIdx="0" presStyleCnt="3" custScaleX="105631">
        <dgm:presLayoutVars>
          <dgm:bulletEnabled val="1"/>
        </dgm:presLayoutVars>
      </dgm:prSet>
      <dgm:spPr/>
    </dgm:pt>
    <dgm:pt modelId="{D4ACFE25-A009-475E-B29B-7A0420CC2A76}" type="pres">
      <dgm:prSet presAssocID="{78BB78EB-4B2E-4A1C-9501-C970B5ED3F50}" presName="spacing" presStyleCnt="0"/>
      <dgm:spPr/>
    </dgm:pt>
    <dgm:pt modelId="{36C175E7-D052-477E-A7C3-E7DB829C2392}" type="pres">
      <dgm:prSet presAssocID="{DDD1485C-7953-42CF-B59F-4C43857E07F2}" presName="composite" presStyleCnt="0"/>
      <dgm:spPr/>
    </dgm:pt>
    <dgm:pt modelId="{A5DB6DFC-1234-4E3B-BEDD-40FF8BCAAF52}" type="pres">
      <dgm:prSet presAssocID="{DDD1485C-7953-42CF-B59F-4C43857E07F2}"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with solid fill"/>
        </a:ext>
      </dgm:extLst>
    </dgm:pt>
    <dgm:pt modelId="{62F00F71-FBE6-4415-8EA1-9C27F35B2CD5}" type="pres">
      <dgm:prSet presAssocID="{DDD1485C-7953-42CF-B59F-4C43857E07F2}" presName="txShp" presStyleLbl="node1" presStyleIdx="1" presStyleCnt="3" custScaleX="105631">
        <dgm:presLayoutVars>
          <dgm:bulletEnabled val="1"/>
        </dgm:presLayoutVars>
      </dgm:prSet>
      <dgm:spPr/>
    </dgm:pt>
    <dgm:pt modelId="{A77FDB36-D223-4185-87AE-7DEAC35BC771}" type="pres">
      <dgm:prSet presAssocID="{2B5511E8-E1F1-48D2-BD20-F4FFC3213D36}" presName="spacing" presStyleCnt="0"/>
      <dgm:spPr/>
    </dgm:pt>
    <dgm:pt modelId="{8BA10E4E-9CD7-4173-B773-0AA890212EE6}" type="pres">
      <dgm:prSet presAssocID="{90168149-AA28-4FFC-AA61-63ADFB12AC1E}" presName="composite" presStyleCnt="0"/>
      <dgm:spPr/>
    </dgm:pt>
    <dgm:pt modelId="{1FBECD16-E7F7-4CB0-9FA8-7B556686A115}" type="pres">
      <dgm:prSet presAssocID="{90168149-AA28-4FFC-AA61-63ADFB12AC1E}"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with solid fill"/>
        </a:ext>
      </dgm:extLst>
    </dgm:pt>
    <dgm:pt modelId="{16AC1231-C96F-4A6F-AD96-52B28E78B728}" type="pres">
      <dgm:prSet presAssocID="{90168149-AA28-4FFC-AA61-63ADFB12AC1E}" presName="txShp" presStyleLbl="node1" presStyleIdx="2" presStyleCnt="3" custScaleX="105631">
        <dgm:presLayoutVars>
          <dgm:bulletEnabled val="1"/>
        </dgm:presLayoutVars>
      </dgm:prSet>
      <dgm:spPr/>
    </dgm:pt>
  </dgm:ptLst>
  <dgm:cxnLst>
    <dgm:cxn modelId="{8C744A06-E693-483F-B610-4FF3FA618C83}" type="presOf" srcId="{465D3A10-3615-4F22-ABA5-222D339054C2}" destId="{E148EAAA-5D81-4192-8212-74EC9303A2C0}" srcOrd="0" destOrd="0" presId="urn:microsoft.com/office/officeart/2005/8/layout/vList3"/>
    <dgm:cxn modelId="{DA7C1A15-2824-41A1-8DCA-57073BE79230}" srcId="{465D3A10-3615-4F22-ABA5-222D339054C2}" destId="{411A8174-42AE-41FA-96EA-94C4872B2911}" srcOrd="0" destOrd="0" parTransId="{737096AC-9F9B-4C66-8839-F891AAE831A2}" sibTransId="{78BB78EB-4B2E-4A1C-9501-C970B5ED3F50}"/>
    <dgm:cxn modelId="{0CA62D6E-595A-4FC3-8E2F-D7A0D2282F1F}" type="presOf" srcId="{411A8174-42AE-41FA-96EA-94C4872B2911}" destId="{7720BEA8-F106-4C47-B357-AE49AD7E866F}" srcOrd="0" destOrd="0" presId="urn:microsoft.com/office/officeart/2005/8/layout/vList3"/>
    <dgm:cxn modelId="{9980E890-831F-42B5-9340-F236CBFD6940}" srcId="{465D3A10-3615-4F22-ABA5-222D339054C2}" destId="{90168149-AA28-4FFC-AA61-63ADFB12AC1E}" srcOrd="2" destOrd="0" parTransId="{6AA7CEF3-6B3E-4057-80F6-85BEE41EA690}" sibTransId="{1AD5EC5F-34C1-41A8-8094-2B1D5B107226}"/>
    <dgm:cxn modelId="{2807C5A3-7F6E-4AB1-BE76-35997ADA7327}" srcId="{465D3A10-3615-4F22-ABA5-222D339054C2}" destId="{DDD1485C-7953-42CF-B59F-4C43857E07F2}" srcOrd="1" destOrd="0" parTransId="{624E4E0F-EC58-4B30-9BC0-02DC4E54642F}" sibTransId="{2B5511E8-E1F1-48D2-BD20-F4FFC3213D36}"/>
    <dgm:cxn modelId="{644581B8-29FA-47D7-9091-2437764A1C0E}" type="presOf" srcId="{DDD1485C-7953-42CF-B59F-4C43857E07F2}" destId="{62F00F71-FBE6-4415-8EA1-9C27F35B2CD5}" srcOrd="0" destOrd="0" presId="urn:microsoft.com/office/officeart/2005/8/layout/vList3"/>
    <dgm:cxn modelId="{E02ED6DC-90EF-41BA-B3EB-51342244C33D}" type="presOf" srcId="{90168149-AA28-4FFC-AA61-63ADFB12AC1E}" destId="{16AC1231-C96F-4A6F-AD96-52B28E78B728}" srcOrd="0" destOrd="0" presId="urn:microsoft.com/office/officeart/2005/8/layout/vList3"/>
    <dgm:cxn modelId="{D82A018A-D182-49EF-A737-15555E4D491B}" type="presParOf" srcId="{E148EAAA-5D81-4192-8212-74EC9303A2C0}" destId="{7175FFED-C57B-4028-BECF-3C4F2177683A}" srcOrd="0" destOrd="0" presId="urn:microsoft.com/office/officeart/2005/8/layout/vList3"/>
    <dgm:cxn modelId="{FF87AF16-1B93-42F1-894B-7CCE38F8DA95}" type="presParOf" srcId="{7175FFED-C57B-4028-BECF-3C4F2177683A}" destId="{9027D9CE-A4DE-4931-ADE2-ECA57347B520}" srcOrd="0" destOrd="0" presId="urn:microsoft.com/office/officeart/2005/8/layout/vList3"/>
    <dgm:cxn modelId="{AFD57472-55C0-48E7-BB43-83555447E510}" type="presParOf" srcId="{7175FFED-C57B-4028-BECF-3C4F2177683A}" destId="{7720BEA8-F106-4C47-B357-AE49AD7E866F}" srcOrd="1" destOrd="0" presId="urn:microsoft.com/office/officeart/2005/8/layout/vList3"/>
    <dgm:cxn modelId="{87118B87-68D7-4E09-8828-E288BFC3CF14}" type="presParOf" srcId="{E148EAAA-5D81-4192-8212-74EC9303A2C0}" destId="{D4ACFE25-A009-475E-B29B-7A0420CC2A76}" srcOrd="1" destOrd="0" presId="urn:microsoft.com/office/officeart/2005/8/layout/vList3"/>
    <dgm:cxn modelId="{C906F9E3-B90E-4E5E-B7BA-5345B8FB5AE6}" type="presParOf" srcId="{E148EAAA-5D81-4192-8212-74EC9303A2C0}" destId="{36C175E7-D052-477E-A7C3-E7DB829C2392}" srcOrd="2" destOrd="0" presId="urn:microsoft.com/office/officeart/2005/8/layout/vList3"/>
    <dgm:cxn modelId="{2FCAE926-FCD2-4279-BDB2-038A581422F8}" type="presParOf" srcId="{36C175E7-D052-477E-A7C3-E7DB829C2392}" destId="{A5DB6DFC-1234-4E3B-BEDD-40FF8BCAAF52}" srcOrd="0" destOrd="0" presId="urn:microsoft.com/office/officeart/2005/8/layout/vList3"/>
    <dgm:cxn modelId="{4609E167-1125-4276-B56C-329768CAB171}" type="presParOf" srcId="{36C175E7-D052-477E-A7C3-E7DB829C2392}" destId="{62F00F71-FBE6-4415-8EA1-9C27F35B2CD5}" srcOrd="1" destOrd="0" presId="urn:microsoft.com/office/officeart/2005/8/layout/vList3"/>
    <dgm:cxn modelId="{705B1EE1-C592-48E6-ADAC-A0CA1D0F2968}" type="presParOf" srcId="{E148EAAA-5D81-4192-8212-74EC9303A2C0}" destId="{A77FDB36-D223-4185-87AE-7DEAC35BC771}" srcOrd="3" destOrd="0" presId="urn:microsoft.com/office/officeart/2005/8/layout/vList3"/>
    <dgm:cxn modelId="{37932FB3-FBD0-477C-B20C-06B305247AFA}" type="presParOf" srcId="{E148EAAA-5D81-4192-8212-74EC9303A2C0}" destId="{8BA10E4E-9CD7-4173-B773-0AA890212EE6}" srcOrd="4" destOrd="0" presId="urn:microsoft.com/office/officeart/2005/8/layout/vList3"/>
    <dgm:cxn modelId="{5102BD3D-184B-4C84-9C94-8A7C8C3C7A57}" type="presParOf" srcId="{8BA10E4E-9CD7-4173-B773-0AA890212EE6}" destId="{1FBECD16-E7F7-4CB0-9FA8-7B556686A115}" srcOrd="0" destOrd="0" presId="urn:microsoft.com/office/officeart/2005/8/layout/vList3"/>
    <dgm:cxn modelId="{31F82EAD-8DE8-4CC6-AECC-1FE60447306B}" type="presParOf" srcId="{8BA10E4E-9CD7-4173-B773-0AA890212EE6}" destId="{16AC1231-C96F-4A6F-AD96-52B28E78B72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0BEA8-F106-4C47-B357-AE49AD7E866F}">
      <dsp:nvSpPr>
        <dsp:cNvPr id="0" name=""/>
        <dsp:cNvSpPr/>
      </dsp:nvSpPr>
      <dsp:spPr>
        <a:xfrm rot="10800000">
          <a:off x="2086817" y="1331"/>
          <a:ext cx="8550035"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GB" sz="1400" b="1" i="0" kern="1200" dirty="0"/>
            <a:t>Objective: </a:t>
          </a:r>
          <a:r>
            <a:rPr lang="en-GB" sz="1400" b="0" i="0" kern="1200" dirty="0"/>
            <a:t>The objective of this project is to create a comprehensive Power BI dashboard utilizing Sports Dataset. The dashboard aims to</a:t>
          </a:r>
          <a:r>
            <a:rPr lang="en-US" sz="1400" b="0" i="0" kern="1200" dirty="0"/>
            <a:t>analyze historical Olympic Games data to uncover trends in participation, medal distribution, event dynamics, and regional representation</a:t>
          </a:r>
          <a:r>
            <a:rPr lang="en-GB" sz="1400" b="0" i="0" kern="1200" dirty="0"/>
            <a:t> </a:t>
          </a:r>
          <a:endParaRPr lang="en-IN" sz="1400" kern="1200" dirty="0"/>
        </a:p>
      </dsp:txBody>
      <dsp:txXfrm rot="10800000">
        <a:off x="2463240" y="1331"/>
        <a:ext cx="8173612" cy="1505694"/>
      </dsp:txXfrm>
    </dsp:sp>
    <dsp:sp modelId="{9027D9CE-A4DE-4931-ADE2-ECA57347B520}">
      <dsp:nvSpPr>
        <dsp:cNvPr id="0" name=""/>
        <dsp:cNvSpPr/>
      </dsp:nvSpPr>
      <dsp:spPr>
        <a:xfrm>
          <a:off x="1555147" y="1331"/>
          <a:ext cx="1505694" cy="15056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F00F71-FBE6-4415-8EA1-9C27F35B2CD5}">
      <dsp:nvSpPr>
        <dsp:cNvPr id="0" name=""/>
        <dsp:cNvSpPr/>
      </dsp:nvSpPr>
      <dsp:spPr>
        <a:xfrm rot="10800000">
          <a:off x="2086817" y="1956486"/>
          <a:ext cx="8550035"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GB" sz="1400" b="1" i="0" kern="1200" dirty="0"/>
            <a:t>Analysis Scope: </a:t>
          </a:r>
          <a:r>
            <a:rPr lang="en-GB" sz="1400" b="0" i="0" kern="1200" dirty="0"/>
            <a:t>The analysis will focus on various aspects of the Olympic Games, </a:t>
          </a:r>
          <a:r>
            <a:rPr lang="en-US" sz="1400" b="0" i="0" kern="1200" dirty="0"/>
            <a:t>It examines key patterns such as gender representation, regional participation growth, and the dominance of specific countries and sports, providing a comprehensive view of the Olympics’ history and areas for strategic improvement.</a:t>
          </a:r>
          <a:endParaRPr lang="en-IN" sz="1400" kern="1200" dirty="0">
            <a:solidFill>
              <a:prstClr val="white"/>
            </a:solidFill>
            <a:latin typeface="Garamond" panose="02020404030301010803"/>
            <a:ea typeface="+mn-ea"/>
            <a:cs typeface="+mn-cs"/>
          </a:endParaRPr>
        </a:p>
      </dsp:txBody>
      <dsp:txXfrm rot="10800000">
        <a:off x="2463240" y="1956486"/>
        <a:ext cx="8173612" cy="1505694"/>
      </dsp:txXfrm>
    </dsp:sp>
    <dsp:sp modelId="{A5DB6DFC-1234-4E3B-BEDD-40FF8BCAAF52}">
      <dsp:nvSpPr>
        <dsp:cNvPr id="0" name=""/>
        <dsp:cNvSpPr/>
      </dsp:nvSpPr>
      <dsp:spPr>
        <a:xfrm>
          <a:off x="1555147" y="1956486"/>
          <a:ext cx="1505694" cy="15056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AC1231-C96F-4A6F-AD96-52B28E78B728}">
      <dsp:nvSpPr>
        <dsp:cNvPr id="0" name=""/>
        <dsp:cNvSpPr/>
      </dsp:nvSpPr>
      <dsp:spPr>
        <a:xfrm rot="10800000">
          <a:off x="2086817" y="3911641"/>
          <a:ext cx="8550035"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GB" sz="1400" b="1" i="0" kern="1200" dirty="0"/>
            <a:t>Goal: </a:t>
          </a:r>
          <a:r>
            <a:rPr lang="en-GB" sz="1400" b="0" i="0" kern="1200" dirty="0"/>
            <a:t>The primary goal of this Power BI dashboard is to offer a holistic view of the Olympic Games and the IOC operations. It’s aim is t</a:t>
          </a:r>
          <a:r>
            <a:rPr lang="en-US" sz="1400" b="0" i="0" kern="1200" dirty="0"/>
            <a:t>o deliver insights that optimize event planning, promote inclusivity, and guide stakeholders in enhancing global representation and competitiveness in future Olympic Games.</a:t>
          </a:r>
          <a:endParaRPr lang="en-IN" sz="1400" kern="1200" dirty="0">
            <a:solidFill>
              <a:prstClr val="white"/>
            </a:solidFill>
            <a:latin typeface="Garamond" panose="02020404030301010803"/>
            <a:ea typeface="+mn-ea"/>
            <a:cs typeface="+mn-cs"/>
          </a:endParaRPr>
        </a:p>
      </dsp:txBody>
      <dsp:txXfrm rot="10800000">
        <a:off x="2463240" y="3911641"/>
        <a:ext cx="8173612" cy="1505694"/>
      </dsp:txXfrm>
    </dsp:sp>
    <dsp:sp modelId="{1FBECD16-E7F7-4CB0-9FA8-7B556686A115}">
      <dsp:nvSpPr>
        <dsp:cNvPr id="0" name=""/>
        <dsp:cNvSpPr/>
      </dsp:nvSpPr>
      <dsp:spPr>
        <a:xfrm>
          <a:off x="1555147" y="3911641"/>
          <a:ext cx="1505694" cy="15056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0BEA8-F106-4C47-B357-AE49AD7E866F}">
      <dsp:nvSpPr>
        <dsp:cNvPr id="0" name=""/>
        <dsp:cNvSpPr/>
      </dsp:nvSpPr>
      <dsp:spPr>
        <a:xfrm rot="10800000">
          <a:off x="2076175" y="1331"/>
          <a:ext cx="8564223"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 </a:t>
          </a:r>
          <a:r>
            <a:rPr lang="en-IN" sz="1400" b="1" i="0" kern="1200" dirty="0"/>
            <a:t>Insights &amp; Recommendations: </a:t>
          </a:r>
          <a:r>
            <a:rPr lang="en-US" sz="1400" b="0" i="0" kern="1200" dirty="0"/>
            <a:t>The Power BI dashboard analyzes key trends in participation, medal distributions, and event dynamics across multiple Olympic editions. It explores gender representation, regional participation growth, and the evolution of sports and events over time. Recommendations focus on promoting gender parity, supporting emerging regions, and diversifying sports offerings to meet global interest and encourage participation.</a:t>
          </a:r>
          <a:endParaRPr lang="en-IN" sz="1400" b="0" kern="1200" dirty="0"/>
        </a:p>
      </dsp:txBody>
      <dsp:txXfrm rot="10800000">
        <a:off x="2452598" y="1331"/>
        <a:ext cx="8187800" cy="1505694"/>
      </dsp:txXfrm>
    </dsp:sp>
    <dsp:sp modelId="{9027D9CE-A4DE-4931-ADE2-ECA57347B520}">
      <dsp:nvSpPr>
        <dsp:cNvPr id="0" name=""/>
        <dsp:cNvSpPr/>
      </dsp:nvSpPr>
      <dsp:spPr>
        <a:xfrm>
          <a:off x="1551600" y="1331"/>
          <a:ext cx="1505694" cy="15056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F00F71-FBE6-4415-8EA1-9C27F35B2CD5}">
      <dsp:nvSpPr>
        <dsp:cNvPr id="0" name=""/>
        <dsp:cNvSpPr/>
      </dsp:nvSpPr>
      <dsp:spPr>
        <a:xfrm rot="10800000">
          <a:off x="2076175" y="1956486"/>
          <a:ext cx="8564223"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GB" sz="1400" b="1" i="0" kern="1200" dirty="0"/>
            <a:t>Report &amp; Presentation: </a:t>
          </a:r>
          <a:r>
            <a:rPr lang="en-US" sz="1400" b="0" i="0" kern="1200" dirty="0"/>
            <a:t>The final deliverable will include a detailed report outlining data sources, the EDA process, and the integration of SQL, Excel, and Power BI to extract actionable insights. The report will also describe how the findings inform strategic improvements in Olympic planning and representation. The presentation will focus on visualizing key trends, such as medal distributions, participation growth, and event dynamics, along with practical recommendations for stakeholders to implement in future Olympic Games.</a:t>
          </a:r>
          <a:endParaRPr lang="en-IN" sz="1400" kern="1200" dirty="0">
            <a:solidFill>
              <a:prstClr val="white"/>
            </a:solidFill>
            <a:latin typeface="Garamond" panose="02020404030301010803"/>
            <a:ea typeface="+mn-ea"/>
            <a:cs typeface="+mn-cs"/>
          </a:endParaRPr>
        </a:p>
      </dsp:txBody>
      <dsp:txXfrm rot="10800000">
        <a:off x="2452598" y="1956486"/>
        <a:ext cx="8187800" cy="1505694"/>
      </dsp:txXfrm>
    </dsp:sp>
    <dsp:sp modelId="{A5DB6DFC-1234-4E3B-BEDD-40FF8BCAAF52}">
      <dsp:nvSpPr>
        <dsp:cNvPr id="0" name=""/>
        <dsp:cNvSpPr/>
      </dsp:nvSpPr>
      <dsp:spPr>
        <a:xfrm>
          <a:off x="1551600" y="1956486"/>
          <a:ext cx="1505694" cy="15056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AC1231-C96F-4A6F-AD96-52B28E78B728}">
      <dsp:nvSpPr>
        <dsp:cNvPr id="0" name=""/>
        <dsp:cNvSpPr/>
      </dsp:nvSpPr>
      <dsp:spPr>
        <a:xfrm rot="10800000">
          <a:off x="2076175" y="3911641"/>
          <a:ext cx="8564223" cy="1505694"/>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969" tIns="53340" rIns="99568"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The Power BI dashboard, combined with the report and presentation, will serve as a valuable tool for Olympic stakeholders. It will enable them to make data-driven decisions, optimize event planning, promote inclusivity, and enhance global participation, ultimately driving the success and evolution of the Olympic Games.</a:t>
          </a:r>
          <a:r>
            <a:rPr lang="en-GB" sz="1400" b="0" i="0" kern="1200" dirty="0"/>
            <a:t>landscape.</a:t>
          </a:r>
          <a:endParaRPr lang="en-IN" sz="1400" kern="1200" dirty="0">
            <a:solidFill>
              <a:prstClr val="white"/>
            </a:solidFill>
            <a:latin typeface="Garamond" panose="02020404030301010803"/>
            <a:ea typeface="+mn-ea"/>
            <a:cs typeface="+mn-cs"/>
          </a:endParaRPr>
        </a:p>
      </dsp:txBody>
      <dsp:txXfrm rot="10800000">
        <a:off x="2452598" y="3911641"/>
        <a:ext cx="8187800" cy="1505694"/>
      </dsp:txXfrm>
    </dsp:sp>
    <dsp:sp modelId="{1FBECD16-E7F7-4CB0-9FA8-7B556686A115}">
      <dsp:nvSpPr>
        <dsp:cNvPr id="0" name=""/>
        <dsp:cNvSpPr/>
      </dsp:nvSpPr>
      <dsp:spPr>
        <a:xfrm>
          <a:off x="1551600" y="3911641"/>
          <a:ext cx="1505694" cy="15056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21866-9942-490C-B612-B4798D329C35}"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6DDDF-8988-4148-AC37-2292E2417A21}" type="slidenum">
              <a:rPr lang="en-IN" smtClean="0"/>
              <a:t>‹#›</a:t>
            </a:fld>
            <a:endParaRPr lang="en-IN"/>
          </a:p>
        </p:txBody>
      </p:sp>
    </p:spTree>
    <p:extLst>
      <p:ext uri="{BB962C8B-B14F-4D97-AF65-F5344CB8AC3E}">
        <p14:creationId xmlns:p14="http://schemas.microsoft.com/office/powerpoint/2010/main" val="1924014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AF41FD-7126-40C6-B027-4BFBE4C84797}" type="slidenum">
              <a:rPr lang="en-IN" smtClean="0"/>
              <a:t>6</a:t>
            </a:fld>
            <a:endParaRPr lang="en-IN"/>
          </a:p>
        </p:txBody>
      </p:sp>
    </p:spTree>
    <p:extLst>
      <p:ext uri="{BB962C8B-B14F-4D97-AF65-F5344CB8AC3E}">
        <p14:creationId xmlns:p14="http://schemas.microsoft.com/office/powerpoint/2010/main" val="160237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E6DDDF-8988-4148-AC37-2292E2417A21}" type="slidenum">
              <a:rPr lang="en-IN" smtClean="0"/>
              <a:t>27</a:t>
            </a:fld>
            <a:endParaRPr lang="en-IN"/>
          </a:p>
        </p:txBody>
      </p:sp>
    </p:spTree>
    <p:extLst>
      <p:ext uri="{BB962C8B-B14F-4D97-AF65-F5344CB8AC3E}">
        <p14:creationId xmlns:p14="http://schemas.microsoft.com/office/powerpoint/2010/main" val="164018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2CFCB-96C3-5BAF-BC74-1033AAC72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8323F-D11D-1BCC-ACA9-4D69B2CEA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92B09-244D-DA96-AFCC-71E96F67B07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DD06EC1-4C6A-0129-BDBB-77B33C7C58C5}"/>
              </a:ext>
            </a:extLst>
          </p:cNvPr>
          <p:cNvSpPr>
            <a:spLocks noGrp="1"/>
          </p:cNvSpPr>
          <p:nvPr>
            <p:ph type="sldNum" sz="quarter" idx="5"/>
          </p:nvPr>
        </p:nvSpPr>
        <p:spPr/>
        <p:txBody>
          <a:bodyPr/>
          <a:lstStyle/>
          <a:p>
            <a:fld id="{33E6DDDF-8988-4148-AC37-2292E2417A21}" type="slidenum">
              <a:rPr lang="en-IN" smtClean="0"/>
              <a:t>28</a:t>
            </a:fld>
            <a:endParaRPr lang="en-IN"/>
          </a:p>
        </p:txBody>
      </p:sp>
    </p:spTree>
    <p:extLst>
      <p:ext uri="{BB962C8B-B14F-4D97-AF65-F5344CB8AC3E}">
        <p14:creationId xmlns:p14="http://schemas.microsoft.com/office/powerpoint/2010/main" val="71977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99AF6-2890-847B-AE14-46167651F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E3F1C-FE62-7982-FA98-DF8DFA449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9C6D8-84F3-2B61-F4DE-459F10F9986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F9A89B0-D243-1288-30BE-E6FBBE42E8FA}"/>
              </a:ext>
            </a:extLst>
          </p:cNvPr>
          <p:cNvSpPr>
            <a:spLocks noGrp="1"/>
          </p:cNvSpPr>
          <p:nvPr>
            <p:ph type="sldNum" sz="quarter" idx="5"/>
          </p:nvPr>
        </p:nvSpPr>
        <p:spPr/>
        <p:txBody>
          <a:bodyPr/>
          <a:lstStyle/>
          <a:p>
            <a:fld id="{33E6DDDF-8988-4148-AC37-2292E2417A21}" type="slidenum">
              <a:rPr lang="en-IN" smtClean="0"/>
              <a:t>29</a:t>
            </a:fld>
            <a:endParaRPr lang="en-IN"/>
          </a:p>
        </p:txBody>
      </p:sp>
    </p:spTree>
    <p:extLst>
      <p:ext uri="{BB962C8B-B14F-4D97-AF65-F5344CB8AC3E}">
        <p14:creationId xmlns:p14="http://schemas.microsoft.com/office/powerpoint/2010/main" val="125425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A1BE-4CE5-2C9D-52E9-9D453F978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13196-1B68-C892-B034-A3E097B8A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06719-4153-37EC-7DBB-94DCCA4A826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4DD307-E4E9-DB1A-BB48-3DC338104FAD}"/>
              </a:ext>
            </a:extLst>
          </p:cNvPr>
          <p:cNvSpPr>
            <a:spLocks noGrp="1"/>
          </p:cNvSpPr>
          <p:nvPr>
            <p:ph type="sldNum" sz="quarter" idx="5"/>
          </p:nvPr>
        </p:nvSpPr>
        <p:spPr/>
        <p:txBody>
          <a:bodyPr/>
          <a:lstStyle/>
          <a:p>
            <a:fld id="{8FAF41FD-7126-40C6-B027-4BFBE4C84797}" type="slidenum">
              <a:rPr lang="en-IN" smtClean="0"/>
              <a:t>30</a:t>
            </a:fld>
            <a:endParaRPr lang="en-IN"/>
          </a:p>
        </p:txBody>
      </p:sp>
    </p:spTree>
    <p:extLst>
      <p:ext uri="{BB962C8B-B14F-4D97-AF65-F5344CB8AC3E}">
        <p14:creationId xmlns:p14="http://schemas.microsoft.com/office/powerpoint/2010/main" val="302192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E6DDDF-8988-4148-AC37-2292E2417A21}" type="slidenum">
              <a:rPr lang="en-IN" smtClean="0"/>
              <a:t>37</a:t>
            </a:fld>
            <a:endParaRPr lang="en-IN"/>
          </a:p>
        </p:txBody>
      </p:sp>
    </p:spTree>
    <p:extLst>
      <p:ext uri="{BB962C8B-B14F-4D97-AF65-F5344CB8AC3E}">
        <p14:creationId xmlns:p14="http://schemas.microsoft.com/office/powerpoint/2010/main" val="1387251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E6DDDF-8988-4148-AC37-2292E2417A21}" type="slidenum">
              <a:rPr lang="en-IN" smtClean="0"/>
              <a:t>43</a:t>
            </a:fld>
            <a:endParaRPr lang="en-IN"/>
          </a:p>
        </p:txBody>
      </p:sp>
    </p:spTree>
    <p:extLst>
      <p:ext uri="{BB962C8B-B14F-4D97-AF65-F5344CB8AC3E}">
        <p14:creationId xmlns:p14="http://schemas.microsoft.com/office/powerpoint/2010/main" val="26522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DC2A4-04B7-4543-9A6A-C0B6BD5171E8}" type="datetime1">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7C9AE-03AA-42CB-A068-532379B2A88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37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FAF11F-E764-4061-8050-99DDC14F0AA0}" type="datetime1">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22171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A1C4A2-6AE0-47A8-9111-EE2227198FA6}" type="datetime1">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169877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1AD4C-1474-4D38-B18C-49045A1B25A6}" type="datetime1">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108687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8361E7-8488-48A4-9EDE-75C60B62E735}" type="datetime1">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B7C9AE-03AA-42CB-A068-532379B2A88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43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AF7E7C-8893-4609-A89A-5FDFCB0E0896}" type="datetime1">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2901108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E09747-3480-440D-ACF8-08F351530C2C}" type="datetime1">
              <a:rPr lang="en-IN" smtClean="0"/>
              <a:t>21-11-2024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421724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AFD47-A932-4192-A940-525940FEB873}" type="datetime1">
              <a:rPr lang="en-IN" smtClean="0"/>
              <a:t>21-11-2024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413753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1029F47-F13E-4681-A7CC-B4AE6BBF931C}" type="datetime1">
              <a:rPr lang="en-IN" smtClean="0"/>
              <a:t>21-11-2024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177727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9F1327-6148-4069-ACA9-020009809239}" type="datetime1">
              <a:rPr lang="en-IN" smtClean="0"/>
              <a:t>21-11-2024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EB7C9AE-03AA-42CB-A068-532379B2A882}" type="slidenum">
              <a:rPr lang="en-IN" smtClean="0"/>
              <a:t>‹#›</a:t>
            </a:fld>
            <a:endParaRPr lang="en-IN"/>
          </a:p>
        </p:txBody>
      </p:sp>
    </p:spTree>
    <p:extLst>
      <p:ext uri="{BB962C8B-B14F-4D97-AF65-F5344CB8AC3E}">
        <p14:creationId xmlns:p14="http://schemas.microsoft.com/office/powerpoint/2010/main" val="290919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77AFB1-B58A-4D16-9BD9-BBF685FB2714}" type="datetime1">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B7C9AE-03AA-42CB-A068-532379B2A882}" type="slidenum">
              <a:rPr lang="en-IN" smtClean="0"/>
              <a:t>‹#›</a:t>
            </a:fld>
            <a:endParaRPr lang="en-IN"/>
          </a:p>
        </p:txBody>
      </p:sp>
    </p:spTree>
    <p:extLst>
      <p:ext uri="{BB962C8B-B14F-4D97-AF65-F5344CB8AC3E}">
        <p14:creationId xmlns:p14="http://schemas.microsoft.com/office/powerpoint/2010/main" val="1664242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994282D-E784-4D77-AC85-259AFE1B5662}" type="datetime1">
              <a:rPr lang="en-IN" smtClean="0"/>
              <a:t>21-11-2024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EB7C9AE-03AA-42CB-A068-532379B2A88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092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chart" Target="../charts/chart8.xml"/><Relationship Id="rId5" Type="http://schemas.openxmlformats.org/officeDocument/2006/relationships/image" Target="../media/image68.png"/><Relationship Id="rId4" Type="http://schemas.openxmlformats.org/officeDocument/2006/relationships/chart" Target="../charts/chart7.xml"/></Relationships>
</file>

<file path=ppt/slides/_rels/slide4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B645-5A85-1B59-F4E8-6A74E9C5728D}"/>
              </a:ext>
            </a:extLst>
          </p:cNvPr>
          <p:cNvSpPr>
            <a:spLocks noGrp="1"/>
          </p:cNvSpPr>
          <p:nvPr>
            <p:ph type="ctrTitle"/>
          </p:nvPr>
        </p:nvSpPr>
        <p:spPr>
          <a:xfrm>
            <a:off x="1100051" y="766040"/>
            <a:ext cx="10058400" cy="3566160"/>
          </a:xfrm>
          <a:prstGeom prst="snip2DiagRect">
            <a:avLst/>
          </a:prstGeom>
          <a:solidFill>
            <a:srgbClr val="ED8C17"/>
          </a:solidFill>
        </p:spPr>
        <p:style>
          <a:lnRef idx="2">
            <a:schemeClr val="accent1"/>
          </a:lnRef>
          <a:fillRef idx="1">
            <a:schemeClr val="lt1"/>
          </a:fillRef>
          <a:effectRef idx="0">
            <a:schemeClr val="accent1"/>
          </a:effectRef>
          <a:fontRef idx="minor">
            <a:schemeClr val="dk1"/>
          </a:fontRef>
        </p:style>
        <p:txBody>
          <a:bodyPr/>
          <a:lstStyle/>
          <a:p>
            <a:r>
              <a:rPr lang="en-US" dirty="0">
                <a:solidFill>
                  <a:schemeClr val="bg1"/>
                </a:solidFill>
              </a:rPr>
              <a:t>Capstone Project – Sports Analysis</a:t>
            </a:r>
            <a:endParaRPr lang="en-IN" dirty="0">
              <a:solidFill>
                <a:schemeClr val="bg1"/>
              </a:solidFill>
            </a:endParaRPr>
          </a:p>
        </p:txBody>
      </p:sp>
      <p:sp>
        <p:nvSpPr>
          <p:cNvPr id="3" name="Subtitle 2">
            <a:extLst>
              <a:ext uri="{FF2B5EF4-FFF2-40B4-BE49-F238E27FC236}">
                <a16:creationId xmlns:a16="http://schemas.microsoft.com/office/drawing/2014/main" id="{9AA5262E-13B8-566F-8F3C-1173242A0F6C}"/>
              </a:ext>
            </a:extLst>
          </p:cNvPr>
          <p:cNvSpPr>
            <a:spLocks noGrp="1"/>
          </p:cNvSpPr>
          <p:nvPr>
            <p:ph type="subTitle" idx="1"/>
          </p:nvPr>
        </p:nvSpPr>
        <p:spPr>
          <a:prstGeom prst="snip2Diag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p>
            <a:pPr algn="r">
              <a:lnSpc>
                <a:spcPct val="85000"/>
              </a:lnSpc>
              <a:spcBef>
                <a:spcPct val="0"/>
              </a:spcBef>
            </a:pPr>
            <a:r>
              <a:rPr lang="en-US" spc="-50" dirty="0">
                <a:solidFill>
                  <a:schemeClr val="tx1">
                    <a:lumMod val="85000"/>
                    <a:lumOff val="15000"/>
                  </a:schemeClr>
                </a:solidFill>
                <a:latin typeface="+mn-lt"/>
              </a:rPr>
              <a:t>Aniket Roy</a:t>
            </a:r>
          </a:p>
          <a:p>
            <a:pPr algn="r">
              <a:lnSpc>
                <a:spcPct val="85000"/>
              </a:lnSpc>
              <a:spcBef>
                <a:spcPct val="0"/>
              </a:spcBef>
            </a:pPr>
            <a:r>
              <a:rPr lang="en-US" spc="-50" dirty="0">
                <a:solidFill>
                  <a:schemeClr val="tx1">
                    <a:lumMod val="85000"/>
                    <a:lumOff val="15000"/>
                  </a:schemeClr>
                </a:solidFill>
                <a:latin typeface="+mn-lt"/>
              </a:rPr>
              <a:t>Data Analytics</a:t>
            </a:r>
            <a:endParaRPr lang="en-IN" spc="-50" dirty="0">
              <a:solidFill>
                <a:schemeClr val="tx1">
                  <a:lumMod val="85000"/>
                  <a:lumOff val="15000"/>
                </a:schemeClr>
              </a:solidFill>
              <a:latin typeface="+mn-lt"/>
            </a:endParaRPr>
          </a:p>
        </p:txBody>
      </p:sp>
      <p:pic>
        <p:nvPicPr>
          <p:cNvPr id="4" name="Picture 3" descr="Microsoft Power BI">
            <a:extLst>
              <a:ext uri="{FF2B5EF4-FFF2-40B4-BE49-F238E27FC236}">
                <a16:creationId xmlns:a16="http://schemas.microsoft.com/office/drawing/2014/main" id="{5B2F3A56-E82D-9865-8FA2-B5460D29AD79}"/>
              </a:ext>
            </a:extLst>
          </p:cNvPr>
          <p:cNvPicPr>
            <a:picLocks noChangeAspect="1"/>
          </p:cNvPicPr>
          <p:nvPr/>
        </p:nvPicPr>
        <p:blipFill>
          <a:blip r:embed="rId2">
            <a:duotone>
              <a:prstClr val="black"/>
              <a:prstClr val="white">
                <a:tint val="45000"/>
                <a:satMod val="400000"/>
              </a:prstClr>
            </a:duotone>
            <a:extLst>
              <a:ext uri="{BEBA8EAE-BF5A-486C-A8C5-ECC9F3942E4B}">
                <a14:imgProps xmlns:a14="http://schemas.microsoft.com/office/drawing/2010/main">
                  <a14:imgLayer r:embed="rId3">
                    <a14:imgEffect>
                      <a14:colorTemperature colorTemp="1500"/>
                    </a14:imgEffect>
                    <a14:imgEffect>
                      <a14:saturation sat="400000"/>
                    </a14:imgEffect>
                    <a14:imgEffect>
                      <a14:brightnessContrast bright="-100000" contrast="92000"/>
                    </a14:imgEffect>
                  </a14:imgLayer>
                </a14:imgProps>
              </a:ext>
              <a:ext uri="{28A0092B-C50C-407E-A947-70E740481C1C}">
                <a14:useLocalDpi xmlns:a14="http://schemas.microsoft.com/office/drawing/2010/main" val="0"/>
              </a:ext>
            </a:extLst>
          </a:blip>
          <a:stretch>
            <a:fillRect/>
          </a:stretch>
        </p:blipFill>
        <p:spPr>
          <a:xfrm>
            <a:off x="1277963" y="892497"/>
            <a:ext cx="1490690" cy="245805"/>
          </a:xfrm>
          <a:prstGeom prst="rect">
            <a:avLst/>
          </a:prstGeom>
          <a:noFill/>
        </p:spPr>
      </p:pic>
      <p:sp>
        <p:nvSpPr>
          <p:cNvPr id="7" name="Date Placeholder 6">
            <a:extLst>
              <a:ext uri="{FF2B5EF4-FFF2-40B4-BE49-F238E27FC236}">
                <a16:creationId xmlns:a16="http://schemas.microsoft.com/office/drawing/2014/main" id="{1A420519-71DA-C676-B4EE-58E383AEBA3F}"/>
              </a:ext>
            </a:extLst>
          </p:cNvPr>
          <p:cNvSpPr>
            <a:spLocks noGrp="1"/>
          </p:cNvSpPr>
          <p:nvPr>
            <p:ph type="dt" sz="half" idx="10"/>
          </p:nvPr>
        </p:nvSpPr>
        <p:spPr/>
        <p:txBody>
          <a:bodyPr/>
          <a:lstStyle/>
          <a:p>
            <a:fld id="{45B52412-1245-4627-9D04-7E1D046F85C5}" type="datetime1">
              <a:rPr lang="en-IN" smtClean="0"/>
              <a:t>21-11-2024</a:t>
            </a:fld>
            <a:endParaRPr lang="en-IN"/>
          </a:p>
        </p:txBody>
      </p:sp>
      <p:sp>
        <p:nvSpPr>
          <p:cNvPr id="8" name="Slide Number Placeholder 7">
            <a:extLst>
              <a:ext uri="{FF2B5EF4-FFF2-40B4-BE49-F238E27FC236}">
                <a16:creationId xmlns:a16="http://schemas.microsoft.com/office/drawing/2014/main" id="{226DAEFE-B13E-083B-E5CD-F45E02D4010D}"/>
              </a:ext>
            </a:extLst>
          </p:cNvPr>
          <p:cNvSpPr>
            <a:spLocks noGrp="1"/>
          </p:cNvSpPr>
          <p:nvPr>
            <p:ph type="sldNum" sz="quarter" idx="12"/>
          </p:nvPr>
        </p:nvSpPr>
        <p:spPr/>
        <p:txBody>
          <a:bodyPr/>
          <a:lstStyle/>
          <a:p>
            <a:fld id="{8EB7C9AE-03AA-42CB-A068-532379B2A882}" type="slidenum">
              <a:rPr lang="en-IN" smtClean="0"/>
              <a:t>1</a:t>
            </a:fld>
            <a:endParaRPr lang="en-IN"/>
          </a:p>
        </p:txBody>
      </p:sp>
    </p:spTree>
    <p:extLst>
      <p:ext uri="{BB962C8B-B14F-4D97-AF65-F5344CB8AC3E}">
        <p14:creationId xmlns:p14="http://schemas.microsoft.com/office/powerpoint/2010/main" val="1478467616"/>
      </p:ext>
    </p:extLst>
  </p:cSld>
  <p:clrMapOvr>
    <a:masterClrMapping/>
  </p:clrMapOvr>
  <mc:AlternateContent xmlns:mc="http://schemas.openxmlformats.org/markup-compatibility/2006">
    <mc:Choice xmlns:p14="http://schemas.microsoft.com/office/powerpoint/2010/main" Requires="p14">
      <p:transition spd="slow" p14:dur="2000" advTm="2511"/>
    </mc:Choice>
    <mc:Fallback>
      <p:transition spd="slow" advTm="25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48EF0-A007-EFAC-0344-92CCD836E47D}"/>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D8134D5A-39F1-AECD-D91A-C63FF3390AE1}"/>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CDA0298A-3D64-5687-7D82-768E8032BBE1}"/>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266F5A00-8B3B-6491-82FB-FFDDF65C07AF}"/>
              </a:ext>
            </a:extLst>
          </p:cNvPr>
          <p:cNvSpPr>
            <a:spLocks noGrp="1"/>
          </p:cNvSpPr>
          <p:nvPr>
            <p:ph type="sldNum" sz="quarter" idx="12"/>
          </p:nvPr>
        </p:nvSpPr>
        <p:spPr/>
        <p:txBody>
          <a:bodyPr/>
          <a:lstStyle/>
          <a:p>
            <a:fld id="{8EB7C9AE-03AA-42CB-A068-532379B2A882}" type="slidenum">
              <a:rPr lang="en-IN" smtClean="0"/>
              <a:t>10</a:t>
            </a:fld>
            <a:endParaRPr lang="en-IN"/>
          </a:p>
        </p:txBody>
      </p:sp>
      <p:sp>
        <p:nvSpPr>
          <p:cNvPr id="17" name="Text Placeholder 9">
            <a:extLst>
              <a:ext uri="{FF2B5EF4-FFF2-40B4-BE49-F238E27FC236}">
                <a16:creationId xmlns:a16="http://schemas.microsoft.com/office/drawing/2014/main" id="{B1BCA94A-806B-4291-502A-7C3D5F2439F9}"/>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Which cities have hosted the most Olympic Games?</a:t>
            </a:r>
          </a:p>
        </p:txBody>
      </p:sp>
      <p:sp>
        <p:nvSpPr>
          <p:cNvPr id="19" name="Text Placeholder 9">
            <a:extLst>
              <a:ext uri="{FF2B5EF4-FFF2-40B4-BE49-F238E27FC236}">
                <a16:creationId xmlns:a16="http://schemas.microsoft.com/office/drawing/2014/main" id="{7F7EBB33-E72A-7579-02E6-CDE0695AF4C2}"/>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Athens, London, and Paris have each hosted the Olympics three times, making them the cities with the highest count. Several other cities, such as Los Angeles, Lake Placid, and Innsbruck, have hosted twice, showcasing a concentration of events in historically significant and well-equipped locations.</a:t>
            </a:r>
          </a:p>
        </p:txBody>
      </p:sp>
      <p:pic>
        <p:nvPicPr>
          <p:cNvPr id="7" name="Picture 6">
            <a:extLst>
              <a:ext uri="{FF2B5EF4-FFF2-40B4-BE49-F238E27FC236}">
                <a16:creationId xmlns:a16="http://schemas.microsoft.com/office/drawing/2014/main" id="{506DD440-969C-7358-6862-7E9454CDD2B0}"/>
              </a:ext>
            </a:extLst>
          </p:cNvPr>
          <p:cNvPicPr>
            <a:picLocks noChangeAspect="1"/>
          </p:cNvPicPr>
          <p:nvPr/>
        </p:nvPicPr>
        <p:blipFill>
          <a:blip r:embed="rId2">
            <a:extLst>
              <a:ext uri="{28A0092B-C50C-407E-A947-70E740481C1C}">
                <a14:useLocalDpi xmlns:a14="http://schemas.microsoft.com/office/drawing/2010/main" val="0"/>
              </a:ext>
            </a:extLst>
          </a:blip>
          <a:srcRect l="1186" t="802"/>
          <a:stretch/>
        </p:blipFill>
        <p:spPr>
          <a:xfrm>
            <a:off x="1197935" y="1226288"/>
            <a:ext cx="4346712" cy="4441341"/>
          </a:xfrm>
          <a:prstGeom prst="rect">
            <a:avLst/>
          </a:prstGeom>
          <a:ln>
            <a:solidFill>
              <a:schemeClr val="accent1"/>
            </a:solidFill>
          </a:ln>
        </p:spPr>
      </p:pic>
    </p:spTree>
    <p:extLst>
      <p:ext uri="{BB962C8B-B14F-4D97-AF65-F5344CB8AC3E}">
        <p14:creationId xmlns:p14="http://schemas.microsoft.com/office/powerpoint/2010/main" val="2066149818"/>
      </p:ext>
    </p:extLst>
  </p:cSld>
  <p:clrMapOvr>
    <a:masterClrMapping/>
  </p:clrMapOvr>
  <mc:AlternateContent xmlns:mc="http://schemas.openxmlformats.org/markup-compatibility/2006">
    <mc:Choice xmlns:p14="http://schemas.microsoft.com/office/powerpoint/2010/main" Requires="p14">
      <p:transition spd="slow" p14:dur="2000" advTm="71246"/>
    </mc:Choice>
    <mc:Fallback>
      <p:transition spd="slow" advTm="7124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FCBC6-9026-1326-85ED-297F4A9CC4BC}"/>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064293DF-65ED-FAE8-D78E-06771D627963}"/>
              </a:ext>
            </a:extLst>
          </p:cNvPr>
          <p:cNvSpPr>
            <a:spLocks noGrp="1"/>
          </p:cNvSpPr>
          <p:nvPr>
            <p:ph type="sldNum" sz="quarter" idx="12"/>
          </p:nvPr>
        </p:nvSpPr>
        <p:spPr/>
        <p:txBody>
          <a:bodyPr/>
          <a:lstStyle/>
          <a:p>
            <a:fld id="{8EB7C9AE-03AA-42CB-A068-532379B2A882}" type="slidenum">
              <a:rPr lang="en-IN" smtClean="0"/>
              <a:t>11</a:t>
            </a:fld>
            <a:endParaRPr lang="en-IN"/>
          </a:p>
        </p:txBody>
      </p:sp>
      <p:pic>
        <p:nvPicPr>
          <p:cNvPr id="7" name="Picture 6">
            <a:extLst>
              <a:ext uri="{FF2B5EF4-FFF2-40B4-BE49-F238E27FC236}">
                <a16:creationId xmlns:a16="http://schemas.microsoft.com/office/drawing/2014/main" id="{296C8D34-845B-E3FB-8FC7-2D34649A7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5598538"/>
      </p:ext>
    </p:extLst>
  </p:cSld>
  <p:clrMapOvr>
    <a:masterClrMapping/>
  </p:clrMapOvr>
  <mc:AlternateContent xmlns:mc="http://schemas.openxmlformats.org/markup-compatibility/2006">
    <mc:Choice xmlns:p14="http://schemas.microsoft.com/office/powerpoint/2010/main" Requires="p14">
      <p:transition spd="slow" p14:dur="2000" advTm="107620"/>
    </mc:Choice>
    <mc:Fallback>
      <p:transition spd="slow" advTm="1076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B7E99-F79E-B6AF-9934-AC4FB3328B99}"/>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440991F9-5041-1C72-7D6F-0A7CC7D758ED}"/>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2462F2FD-5DC4-3F76-7281-7984F9108566}"/>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BBED73E1-3295-02F2-D3FF-C559D994E5AD}"/>
              </a:ext>
            </a:extLst>
          </p:cNvPr>
          <p:cNvSpPr>
            <a:spLocks noGrp="1"/>
          </p:cNvSpPr>
          <p:nvPr>
            <p:ph type="sldNum" sz="quarter" idx="12"/>
          </p:nvPr>
        </p:nvSpPr>
        <p:spPr/>
        <p:txBody>
          <a:bodyPr/>
          <a:lstStyle/>
          <a:p>
            <a:fld id="{8EB7C9AE-03AA-42CB-A068-532379B2A882}" type="slidenum">
              <a:rPr lang="en-IN" smtClean="0"/>
              <a:t>12</a:t>
            </a:fld>
            <a:endParaRPr lang="en-IN"/>
          </a:p>
        </p:txBody>
      </p:sp>
      <p:sp>
        <p:nvSpPr>
          <p:cNvPr id="17" name="Text Placeholder 9">
            <a:extLst>
              <a:ext uri="{FF2B5EF4-FFF2-40B4-BE49-F238E27FC236}">
                <a16:creationId xmlns:a16="http://schemas.microsoft.com/office/drawing/2014/main" id="{4625B4C8-23D6-3C4D-968B-B3A482130D2A}"/>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What is the distribution of sports between Summer and Winter Olympics?</a:t>
            </a:r>
          </a:p>
        </p:txBody>
      </p:sp>
      <p:sp>
        <p:nvSpPr>
          <p:cNvPr id="19" name="Text Placeholder 9">
            <a:extLst>
              <a:ext uri="{FF2B5EF4-FFF2-40B4-BE49-F238E27FC236}">
                <a16:creationId xmlns:a16="http://schemas.microsoft.com/office/drawing/2014/main" id="{7FF34AA4-CFB3-5556-F5F1-EC887D793011}"/>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Summer Olympics dominate with 52 sports (75.36%), while the Winter Olympics feature 17 sports (24.64%). This highlights the greater diversity and global appeal of Summer Games, which encompass a wide range of disciplines compared to the more specialized nature of Winter sports.</a:t>
            </a:r>
          </a:p>
        </p:txBody>
      </p:sp>
      <p:pic>
        <p:nvPicPr>
          <p:cNvPr id="4" name="Picture 3">
            <a:extLst>
              <a:ext uri="{FF2B5EF4-FFF2-40B4-BE49-F238E27FC236}">
                <a16:creationId xmlns:a16="http://schemas.microsoft.com/office/drawing/2014/main" id="{5881AFED-6395-85BC-F175-B22A69B57136}"/>
              </a:ext>
            </a:extLst>
          </p:cNvPr>
          <p:cNvPicPr>
            <a:picLocks noChangeAspect="1"/>
          </p:cNvPicPr>
          <p:nvPr/>
        </p:nvPicPr>
        <p:blipFill>
          <a:blip r:embed="rId2">
            <a:extLst>
              <a:ext uri="{28A0092B-C50C-407E-A947-70E740481C1C}">
                <a14:useLocalDpi xmlns:a14="http://schemas.microsoft.com/office/drawing/2010/main" val="0"/>
              </a:ext>
            </a:extLst>
          </a:blip>
          <a:srcRect l="1449"/>
          <a:stretch/>
        </p:blipFill>
        <p:spPr>
          <a:xfrm>
            <a:off x="1261730" y="1905000"/>
            <a:ext cx="4209701" cy="3048000"/>
          </a:xfrm>
          <a:prstGeom prst="rect">
            <a:avLst/>
          </a:prstGeom>
          <a:ln>
            <a:solidFill>
              <a:schemeClr val="accent1"/>
            </a:solidFill>
          </a:ln>
        </p:spPr>
      </p:pic>
    </p:spTree>
    <p:extLst>
      <p:ext uri="{BB962C8B-B14F-4D97-AF65-F5344CB8AC3E}">
        <p14:creationId xmlns:p14="http://schemas.microsoft.com/office/powerpoint/2010/main" val="841026478"/>
      </p:ext>
    </p:extLst>
  </p:cSld>
  <p:clrMapOvr>
    <a:masterClrMapping/>
  </p:clrMapOvr>
  <mc:AlternateContent xmlns:mc="http://schemas.openxmlformats.org/markup-compatibility/2006">
    <mc:Choice xmlns:p14="http://schemas.microsoft.com/office/powerpoint/2010/main" Requires="p14">
      <p:transition spd="slow" p14:dur="2000" advTm="51031"/>
    </mc:Choice>
    <mc:Fallback>
      <p:transition spd="slow" advTm="5103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0928-252D-08FB-4DAA-37F400B906C8}"/>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B9421560-D43F-0AE2-1D92-9EFBC8387AA8}"/>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9C5F850F-FF04-8238-A0A6-7B5186C21CFE}"/>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B9E04197-6A9A-D705-6053-7236C27CEFF6}"/>
              </a:ext>
            </a:extLst>
          </p:cNvPr>
          <p:cNvSpPr>
            <a:spLocks noGrp="1"/>
          </p:cNvSpPr>
          <p:nvPr>
            <p:ph type="sldNum" sz="quarter" idx="12"/>
          </p:nvPr>
        </p:nvSpPr>
        <p:spPr/>
        <p:txBody>
          <a:bodyPr/>
          <a:lstStyle/>
          <a:p>
            <a:fld id="{8EB7C9AE-03AA-42CB-A068-532379B2A882}" type="slidenum">
              <a:rPr lang="en-IN" smtClean="0"/>
              <a:t>13</a:t>
            </a:fld>
            <a:endParaRPr lang="en-IN"/>
          </a:p>
        </p:txBody>
      </p:sp>
      <p:sp>
        <p:nvSpPr>
          <p:cNvPr id="17" name="Text Placeholder 9">
            <a:extLst>
              <a:ext uri="{FF2B5EF4-FFF2-40B4-BE49-F238E27FC236}">
                <a16:creationId xmlns:a16="http://schemas.microsoft.com/office/drawing/2014/main" id="{32D844D3-83D5-4F3E-5C3B-A29A27488714}"/>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Which sports have the highest number of events in the Olympics?</a:t>
            </a:r>
          </a:p>
        </p:txBody>
      </p:sp>
      <p:sp>
        <p:nvSpPr>
          <p:cNvPr id="19" name="Text Placeholder 9">
            <a:extLst>
              <a:ext uri="{FF2B5EF4-FFF2-40B4-BE49-F238E27FC236}">
                <a16:creationId xmlns:a16="http://schemas.microsoft.com/office/drawing/2014/main" id="{023370AD-25EA-F7BF-49B3-B2F6D254F533}"/>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Athletics and Shooting top the list with 83 events each, followed by Swimming with 54 events and Cycling with 44. These sports represent a significant portion of the Olympic program, reflecting their broad appeal and historical importance in the Games. Their diversity of events also highlights the inclusivity and competitive opportunities they provide for athletes worldwide.</a:t>
            </a:r>
          </a:p>
        </p:txBody>
      </p:sp>
      <p:pic>
        <p:nvPicPr>
          <p:cNvPr id="4" name="Picture 3">
            <a:extLst>
              <a:ext uri="{FF2B5EF4-FFF2-40B4-BE49-F238E27FC236}">
                <a16:creationId xmlns:a16="http://schemas.microsoft.com/office/drawing/2014/main" id="{77EA395A-04EF-72EC-4F16-F579E8F99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57" y="1713822"/>
            <a:ext cx="3361289" cy="3430356"/>
          </a:xfrm>
          <a:prstGeom prst="rect">
            <a:avLst/>
          </a:prstGeom>
          <a:ln>
            <a:solidFill>
              <a:schemeClr val="accent1"/>
            </a:solidFill>
          </a:ln>
        </p:spPr>
      </p:pic>
    </p:spTree>
    <p:extLst>
      <p:ext uri="{BB962C8B-B14F-4D97-AF65-F5344CB8AC3E}">
        <p14:creationId xmlns:p14="http://schemas.microsoft.com/office/powerpoint/2010/main" val="2747937604"/>
      </p:ext>
    </p:extLst>
  </p:cSld>
  <p:clrMapOvr>
    <a:masterClrMapping/>
  </p:clrMapOvr>
  <mc:AlternateContent xmlns:mc="http://schemas.openxmlformats.org/markup-compatibility/2006">
    <mc:Choice xmlns:p14="http://schemas.microsoft.com/office/powerpoint/2010/main" Requires="p14">
      <p:transition spd="slow" p14:dur="2000" advTm="59818"/>
    </mc:Choice>
    <mc:Fallback>
      <p:transition spd="slow" advTm="5981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4E17B-2F76-F7FB-85D6-C82B11334E83}"/>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C512B6C5-B6C4-A1FB-248C-C48F5B28A358}"/>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60BE73D4-55AA-E10B-8B90-C15FA8035DD6}"/>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32DBDA88-DD25-242A-36EA-EE9C6D5F9DA2}"/>
              </a:ext>
            </a:extLst>
          </p:cNvPr>
          <p:cNvSpPr>
            <a:spLocks noGrp="1"/>
          </p:cNvSpPr>
          <p:nvPr>
            <p:ph type="sldNum" sz="quarter" idx="12"/>
          </p:nvPr>
        </p:nvSpPr>
        <p:spPr/>
        <p:txBody>
          <a:bodyPr/>
          <a:lstStyle/>
          <a:p>
            <a:fld id="{8EB7C9AE-03AA-42CB-A068-532379B2A882}" type="slidenum">
              <a:rPr lang="en-IN" smtClean="0"/>
              <a:t>14</a:t>
            </a:fld>
            <a:endParaRPr lang="en-IN"/>
          </a:p>
        </p:txBody>
      </p:sp>
      <p:sp>
        <p:nvSpPr>
          <p:cNvPr id="17" name="Text Placeholder 9">
            <a:extLst>
              <a:ext uri="{FF2B5EF4-FFF2-40B4-BE49-F238E27FC236}">
                <a16:creationId xmlns:a16="http://schemas.microsoft.com/office/drawing/2014/main" id="{CD9F3705-B110-B020-1F7A-9FFC4D285FB2}"/>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has the participation in each sport evolved over time?</a:t>
            </a:r>
          </a:p>
        </p:txBody>
      </p:sp>
      <p:sp>
        <p:nvSpPr>
          <p:cNvPr id="19" name="Text Placeholder 9">
            <a:extLst>
              <a:ext uri="{FF2B5EF4-FFF2-40B4-BE49-F238E27FC236}">
                <a16:creationId xmlns:a16="http://schemas.microsoft.com/office/drawing/2014/main" id="{F20BE3F0-FF7F-96B8-AC44-A75F380BC163}"/>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The data reveals a steady increase in participation across most sports, with Athletics showing the most significant growth, particularly after 1980. This trend reflects the expansion of the Olympic Games and the addition of new events over the years. Emerging sports like Badminton and Baseball show late but notable growth, indicating their rising popularity. These patterns highlight the evolving diversity and inclusivity of the Olympics, driven by global interest and broader regional representation.</a:t>
            </a:r>
          </a:p>
        </p:txBody>
      </p:sp>
      <p:pic>
        <p:nvPicPr>
          <p:cNvPr id="4" name="Picture 3">
            <a:extLst>
              <a:ext uri="{FF2B5EF4-FFF2-40B4-BE49-F238E27FC236}">
                <a16:creationId xmlns:a16="http://schemas.microsoft.com/office/drawing/2014/main" id="{AC3559C3-6F54-7392-B575-D0F7E2C148FF}"/>
              </a:ext>
            </a:extLst>
          </p:cNvPr>
          <p:cNvPicPr>
            <a:picLocks noChangeAspect="1"/>
          </p:cNvPicPr>
          <p:nvPr/>
        </p:nvPicPr>
        <p:blipFill>
          <a:blip r:embed="rId2">
            <a:extLst>
              <a:ext uri="{28A0092B-C50C-407E-A947-70E740481C1C}">
                <a14:useLocalDpi xmlns:a14="http://schemas.microsoft.com/office/drawing/2010/main" val="0"/>
              </a:ext>
            </a:extLst>
          </a:blip>
          <a:srcRect t="1638"/>
          <a:stretch/>
        </p:blipFill>
        <p:spPr>
          <a:xfrm>
            <a:off x="554664" y="3097619"/>
            <a:ext cx="5458838" cy="2980106"/>
          </a:xfrm>
          <a:prstGeom prst="rect">
            <a:avLst/>
          </a:prstGeom>
          <a:ln>
            <a:solidFill>
              <a:schemeClr val="accent1"/>
            </a:solidFill>
          </a:ln>
        </p:spPr>
      </p:pic>
    </p:spTree>
    <p:extLst>
      <p:ext uri="{BB962C8B-B14F-4D97-AF65-F5344CB8AC3E}">
        <p14:creationId xmlns:p14="http://schemas.microsoft.com/office/powerpoint/2010/main" val="3012926711"/>
      </p:ext>
    </p:extLst>
  </p:cSld>
  <p:clrMapOvr>
    <a:masterClrMapping/>
  </p:clrMapOvr>
  <mc:AlternateContent xmlns:mc="http://schemas.openxmlformats.org/markup-compatibility/2006">
    <mc:Choice xmlns:p14="http://schemas.microsoft.com/office/powerpoint/2010/main" Requires="p14">
      <p:transition spd="slow" p14:dur="2000" advTm="84173"/>
    </mc:Choice>
    <mc:Fallback>
      <p:transition spd="slow" advTm="8417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162B8-999E-67BC-3FCC-00FEB1535AAC}"/>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FFBEB7BB-9989-CA33-7919-E941643A53FF}"/>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E6098FDA-AB4E-5ACE-0E65-3C7542D25BC5}"/>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2959FC03-65E1-3FF9-D685-74964EF863C5}"/>
              </a:ext>
            </a:extLst>
          </p:cNvPr>
          <p:cNvSpPr>
            <a:spLocks noGrp="1"/>
          </p:cNvSpPr>
          <p:nvPr>
            <p:ph type="sldNum" sz="quarter" idx="12"/>
          </p:nvPr>
        </p:nvSpPr>
        <p:spPr/>
        <p:txBody>
          <a:bodyPr/>
          <a:lstStyle/>
          <a:p>
            <a:fld id="{8EB7C9AE-03AA-42CB-A068-532379B2A882}" type="slidenum">
              <a:rPr lang="en-IN" smtClean="0"/>
              <a:t>15</a:t>
            </a:fld>
            <a:endParaRPr lang="en-IN"/>
          </a:p>
        </p:txBody>
      </p:sp>
      <p:sp>
        <p:nvSpPr>
          <p:cNvPr id="17" name="Text Placeholder 9">
            <a:extLst>
              <a:ext uri="{FF2B5EF4-FFF2-40B4-BE49-F238E27FC236}">
                <a16:creationId xmlns:a16="http://schemas.microsoft.com/office/drawing/2014/main" id="{9B292C23-C774-4264-A514-2B4089C4AD94}"/>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many events are there in each sport?</a:t>
            </a:r>
          </a:p>
        </p:txBody>
      </p:sp>
      <p:sp>
        <p:nvSpPr>
          <p:cNvPr id="19" name="Text Placeholder 9">
            <a:extLst>
              <a:ext uri="{FF2B5EF4-FFF2-40B4-BE49-F238E27FC236}">
                <a16:creationId xmlns:a16="http://schemas.microsoft.com/office/drawing/2014/main" id="{54CC858B-FF8C-D0D3-9078-B46C20D2BF69}"/>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Athletics and Shooting lead with 83 events each, followed by Swimming (54) and Cycling (44). Less-represented sports, such as Trampoline, Modern Pentathlon, and Synchronized Swimming, have fewer events, often focusing on niche athlete skill sets. This disparity highlights opportunities to expand the Olympic program by promoting these specialized sports, increasing their global visibility and participation.</a:t>
            </a:r>
          </a:p>
        </p:txBody>
      </p:sp>
      <p:pic>
        <p:nvPicPr>
          <p:cNvPr id="4" name="Picture 3">
            <a:extLst>
              <a:ext uri="{FF2B5EF4-FFF2-40B4-BE49-F238E27FC236}">
                <a16:creationId xmlns:a16="http://schemas.microsoft.com/office/drawing/2014/main" id="{673DA27D-1BA3-0B05-E19A-DA05F45E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195" y="2648493"/>
            <a:ext cx="5035309" cy="2554372"/>
          </a:xfrm>
          <a:prstGeom prst="rect">
            <a:avLst/>
          </a:prstGeom>
          <a:ln>
            <a:solidFill>
              <a:schemeClr val="accent1"/>
            </a:solidFill>
          </a:ln>
        </p:spPr>
      </p:pic>
    </p:spTree>
    <p:extLst>
      <p:ext uri="{BB962C8B-B14F-4D97-AF65-F5344CB8AC3E}">
        <p14:creationId xmlns:p14="http://schemas.microsoft.com/office/powerpoint/2010/main" val="2667017203"/>
      </p:ext>
    </p:extLst>
  </p:cSld>
  <p:clrMapOvr>
    <a:masterClrMapping/>
  </p:clrMapOvr>
  <mc:AlternateContent xmlns:mc="http://schemas.openxmlformats.org/markup-compatibility/2006">
    <mc:Choice xmlns:p14="http://schemas.microsoft.com/office/powerpoint/2010/main" Requires="p14">
      <p:transition spd="slow" p14:dur="2000" advTm="57603"/>
    </mc:Choice>
    <mc:Fallback>
      <p:transition spd="slow" advTm="576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457C6-424D-1601-D51A-45D7B51C4DC3}"/>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793EBFC6-DF2A-6C57-7640-51A445D88084}"/>
              </a:ext>
            </a:extLst>
          </p:cNvPr>
          <p:cNvSpPr>
            <a:spLocks noGrp="1"/>
          </p:cNvSpPr>
          <p:nvPr>
            <p:ph type="sldNum" sz="quarter" idx="12"/>
          </p:nvPr>
        </p:nvSpPr>
        <p:spPr/>
        <p:txBody>
          <a:bodyPr/>
          <a:lstStyle/>
          <a:p>
            <a:fld id="{8EB7C9AE-03AA-42CB-A068-532379B2A882}" type="slidenum">
              <a:rPr lang="en-IN" smtClean="0"/>
              <a:t>16</a:t>
            </a:fld>
            <a:endParaRPr lang="en-IN"/>
          </a:p>
        </p:txBody>
      </p:sp>
      <p:pic>
        <p:nvPicPr>
          <p:cNvPr id="5" name="Picture 4">
            <a:extLst>
              <a:ext uri="{FF2B5EF4-FFF2-40B4-BE49-F238E27FC236}">
                <a16:creationId xmlns:a16="http://schemas.microsoft.com/office/drawing/2014/main" id="{4C42CA0E-FBFA-E9CF-9495-246F935F0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84127469"/>
      </p:ext>
    </p:extLst>
  </p:cSld>
  <p:clrMapOvr>
    <a:masterClrMapping/>
  </p:clrMapOvr>
  <mc:AlternateContent xmlns:mc="http://schemas.openxmlformats.org/markup-compatibility/2006">
    <mc:Choice xmlns:p14="http://schemas.microsoft.com/office/powerpoint/2010/main" Requires="p14">
      <p:transition spd="slow" p14:dur="2000" advTm="117822"/>
    </mc:Choice>
    <mc:Fallback>
      <p:transition spd="slow" advTm="1178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25C1-8C10-FE00-5A4D-ADC6C813025C}"/>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B9BAAFA9-FF38-7D69-5373-4435F4A8D8AE}"/>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B94BAD21-2EF9-A97D-CB38-CED504A49A2C}"/>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6FE806F5-E635-62C3-6419-2C6FFC68BBF1}"/>
              </a:ext>
            </a:extLst>
          </p:cNvPr>
          <p:cNvSpPr>
            <a:spLocks noGrp="1"/>
          </p:cNvSpPr>
          <p:nvPr>
            <p:ph type="sldNum" sz="quarter" idx="12"/>
          </p:nvPr>
        </p:nvSpPr>
        <p:spPr/>
        <p:txBody>
          <a:bodyPr/>
          <a:lstStyle/>
          <a:p>
            <a:fld id="{8EB7C9AE-03AA-42CB-A068-532379B2A882}" type="slidenum">
              <a:rPr lang="en-IN" smtClean="0"/>
              <a:t>17</a:t>
            </a:fld>
            <a:endParaRPr lang="en-IN"/>
          </a:p>
        </p:txBody>
      </p:sp>
      <p:sp>
        <p:nvSpPr>
          <p:cNvPr id="17" name="Text Placeholder 9">
            <a:extLst>
              <a:ext uri="{FF2B5EF4-FFF2-40B4-BE49-F238E27FC236}">
                <a16:creationId xmlns:a16="http://schemas.microsoft.com/office/drawing/2014/main" id="{96476435-382F-537F-33FB-AF4A7D23F4FE}"/>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What is the distribution of events by gender (Men, Women, Mixed)?</a:t>
            </a:r>
          </a:p>
        </p:txBody>
      </p:sp>
      <p:sp>
        <p:nvSpPr>
          <p:cNvPr id="19" name="Text Placeholder 9">
            <a:extLst>
              <a:ext uri="{FF2B5EF4-FFF2-40B4-BE49-F238E27FC236}">
                <a16:creationId xmlns:a16="http://schemas.microsoft.com/office/drawing/2014/main" id="{539BF26A-C538-EFF0-5992-7E82F4D8E4F1}"/>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majority of events (60.24%) are for men, followed by women’s events (27.87%) and mixed-gender events (11.89%). While men’s events dominate, the steady increase in women’s and mixed-gender events reflects the Olympic Games’ efforts to promote inclusivity and gender balance over time.</a:t>
            </a:r>
          </a:p>
        </p:txBody>
      </p:sp>
      <p:pic>
        <p:nvPicPr>
          <p:cNvPr id="4" name="Picture 3">
            <a:extLst>
              <a:ext uri="{FF2B5EF4-FFF2-40B4-BE49-F238E27FC236}">
                <a16:creationId xmlns:a16="http://schemas.microsoft.com/office/drawing/2014/main" id="{56474BA2-EBA6-C1F0-27CA-CEBBEBBAD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484" y="1565385"/>
            <a:ext cx="3541674" cy="3727229"/>
          </a:xfrm>
          <a:prstGeom prst="rect">
            <a:avLst/>
          </a:prstGeom>
          <a:ln>
            <a:solidFill>
              <a:schemeClr val="accent1"/>
            </a:solidFill>
          </a:ln>
        </p:spPr>
      </p:pic>
    </p:spTree>
    <p:extLst>
      <p:ext uri="{BB962C8B-B14F-4D97-AF65-F5344CB8AC3E}">
        <p14:creationId xmlns:p14="http://schemas.microsoft.com/office/powerpoint/2010/main" val="2446099594"/>
      </p:ext>
    </p:extLst>
  </p:cSld>
  <p:clrMapOvr>
    <a:masterClrMapping/>
  </p:clrMapOvr>
  <mc:AlternateContent xmlns:mc="http://schemas.openxmlformats.org/markup-compatibility/2006">
    <mc:Choice xmlns:p14="http://schemas.microsoft.com/office/powerpoint/2010/main" Requires="p14">
      <p:transition spd="slow" p14:dur="2000" advTm="73422"/>
    </mc:Choice>
    <mc:Fallback>
      <p:transition spd="slow" advTm="7342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013D5-B0A9-AFEC-0B4C-8B80029AB731}"/>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008723B4-4ACB-969E-CC97-66FC43D4E783}"/>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B3CA62EA-3689-2A3E-E980-A815D2985A38}"/>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4A2E3774-FE7D-9FB5-1968-82E797F00638}"/>
              </a:ext>
            </a:extLst>
          </p:cNvPr>
          <p:cNvSpPr>
            <a:spLocks noGrp="1"/>
          </p:cNvSpPr>
          <p:nvPr>
            <p:ph type="sldNum" sz="quarter" idx="12"/>
          </p:nvPr>
        </p:nvSpPr>
        <p:spPr/>
        <p:txBody>
          <a:bodyPr/>
          <a:lstStyle/>
          <a:p>
            <a:fld id="{8EB7C9AE-03AA-42CB-A068-532379B2A882}" type="slidenum">
              <a:rPr lang="en-IN" smtClean="0"/>
              <a:t>18</a:t>
            </a:fld>
            <a:endParaRPr lang="en-IN"/>
          </a:p>
        </p:txBody>
      </p:sp>
      <p:sp>
        <p:nvSpPr>
          <p:cNvPr id="17" name="Text Placeholder 9">
            <a:extLst>
              <a:ext uri="{FF2B5EF4-FFF2-40B4-BE49-F238E27FC236}">
                <a16:creationId xmlns:a16="http://schemas.microsoft.com/office/drawing/2014/main" id="{DD85E0C9-7818-A99D-2006-1D18C163E8B4}"/>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has the number of events changed over time?</a:t>
            </a:r>
          </a:p>
        </p:txBody>
      </p:sp>
      <p:sp>
        <p:nvSpPr>
          <p:cNvPr id="19" name="Text Placeholder 9">
            <a:extLst>
              <a:ext uri="{FF2B5EF4-FFF2-40B4-BE49-F238E27FC236}">
                <a16:creationId xmlns:a16="http://schemas.microsoft.com/office/drawing/2014/main" id="{6A5DEB3E-9B58-F2D1-B08F-E5115532913B}"/>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number of events has steadily increased over time for both Summer and Winter Olympics. Summer events saw rapid growth post-1950, driven by the addition of diverse sports and categories. Winter events have expanded more slowly, partly due to fewer countries having snowy or cold regions to support widespread participation, limiting growth compared to the Summer Games.</a:t>
            </a:r>
          </a:p>
        </p:txBody>
      </p:sp>
      <p:pic>
        <p:nvPicPr>
          <p:cNvPr id="4" name="Picture 3">
            <a:extLst>
              <a:ext uri="{FF2B5EF4-FFF2-40B4-BE49-F238E27FC236}">
                <a16:creationId xmlns:a16="http://schemas.microsoft.com/office/drawing/2014/main" id="{81CDF690-755C-8A55-4523-38A1FE493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29" y="1968425"/>
            <a:ext cx="4750044" cy="2921150"/>
          </a:xfrm>
          <a:prstGeom prst="rect">
            <a:avLst/>
          </a:prstGeom>
          <a:ln>
            <a:solidFill>
              <a:schemeClr val="accent1"/>
            </a:solidFill>
          </a:ln>
        </p:spPr>
      </p:pic>
    </p:spTree>
    <p:extLst>
      <p:ext uri="{BB962C8B-B14F-4D97-AF65-F5344CB8AC3E}">
        <p14:creationId xmlns:p14="http://schemas.microsoft.com/office/powerpoint/2010/main" val="1122566745"/>
      </p:ext>
    </p:extLst>
  </p:cSld>
  <p:clrMapOvr>
    <a:masterClrMapping/>
  </p:clrMapOvr>
  <mc:AlternateContent xmlns:mc="http://schemas.openxmlformats.org/markup-compatibility/2006">
    <mc:Choice xmlns:p14="http://schemas.microsoft.com/office/powerpoint/2010/main" Requires="p14">
      <p:transition spd="slow" p14:dur="2000" advTm="52090"/>
    </mc:Choice>
    <mc:Fallback>
      <p:transition spd="slow" advTm="520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444B4-5466-2ADC-FE6B-B26819F2A003}"/>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041C3030-4E9B-182F-83AB-0FFC213664BD}"/>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04CA4B92-25FA-1658-39B0-2FC4C75D549E}"/>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75E9FA19-27A5-61D0-1AD3-A9593762750E}"/>
              </a:ext>
            </a:extLst>
          </p:cNvPr>
          <p:cNvSpPr>
            <a:spLocks noGrp="1"/>
          </p:cNvSpPr>
          <p:nvPr>
            <p:ph type="sldNum" sz="quarter" idx="12"/>
          </p:nvPr>
        </p:nvSpPr>
        <p:spPr/>
        <p:txBody>
          <a:bodyPr/>
          <a:lstStyle/>
          <a:p>
            <a:fld id="{8EB7C9AE-03AA-42CB-A068-532379B2A882}" type="slidenum">
              <a:rPr lang="en-IN" smtClean="0"/>
              <a:t>19</a:t>
            </a:fld>
            <a:endParaRPr lang="en-IN"/>
          </a:p>
        </p:txBody>
      </p:sp>
      <p:sp>
        <p:nvSpPr>
          <p:cNvPr id="17" name="Text Placeholder 9">
            <a:extLst>
              <a:ext uri="{FF2B5EF4-FFF2-40B4-BE49-F238E27FC236}">
                <a16:creationId xmlns:a16="http://schemas.microsoft.com/office/drawing/2014/main" id="{95EA82BB-37A0-996F-5652-DF45E911AC9E}"/>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What is the distribution of participants by gender?</a:t>
            </a:r>
          </a:p>
        </p:txBody>
      </p:sp>
      <p:sp>
        <p:nvSpPr>
          <p:cNvPr id="19" name="Text Placeholder 9">
            <a:extLst>
              <a:ext uri="{FF2B5EF4-FFF2-40B4-BE49-F238E27FC236}">
                <a16:creationId xmlns:a16="http://schemas.microsoft.com/office/drawing/2014/main" id="{B8D72AB9-31BD-F0EE-1E69-54031D81EAD5}"/>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Male participants make up 73.12% of the total, while female participants account for 26.88%. This highlights a historical disparity in gender representation, though the steady rise in female participation over recent years reflects ongoing efforts to achieve greater gender balance in the Olympics.</a:t>
            </a:r>
          </a:p>
        </p:txBody>
      </p:sp>
      <p:pic>
        <p:nvPicPr>
          <p:cNvPr id="4" name="Picture 3">
            <a:extLst>
              <a:ext uri="{FF2B5EF4-FFF2-40B4-BE49-F238E27FC236}">
                <a16:creationId xmlns:a16="http://schemas.microsoft.com/office/drawing/2014/main" id="{BE161DB9-C48D-C3F9-765C-598B3743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227" y="1992872"/>
            <a:ext cx="3834648" cy="2872256"/>
          </a:xfrm>
          <a:prstGeom prst="rect">
            <a:avLst/>
          </a:prstGeom>
          <a:ln>
            <a:solidFill>
              <a:schemeClr val="accent1"/>
            </a:solidFill>
          </a:ln>
        </p:spPr>
      </p:pic>
    </p:spTree>
    <p:extLst>
      <p:ext uri="{BB962C8B-B14F-4D97-AF65-F5344CB8AC3E}">
        <p14:creationId xmlns:p14="http://schemas.microsoft.com/office/powerpoint/2010/main" val="14312203"/>
      </p:ext>
    </p:extLst>
  </p:cSld>
  <p:clrMapOvr>
    <a:masterClrMapping/>
  </p:clrMapOvr>
  <mc:AlternateContent xmlns:mc="http://schemas.openxmlformats.org/markup-compatibility/2006">
    <mc:Choice xmlns:p14="http://schemas.microsoft.com/office/powerpoint/2010/main" Requires="p14">
      <p:transition spd="slow" p14:dur="2000" advTm="55669"/>
    </mc:Choice>
    <mc:Fallback>
      <p:transition spd="slow" advTm="556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F0813B-0024-881A-2029-1D162949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13"/>
            <a:ext cx="12192000" cy="6826574"/>
          </a:xfrm>
          <a:prstGeom prst="rect">
            <a:avLst/>
          </a:prstGeom>
          <a:ln>
            <a:solidFill>
              <a:schemeClr val="bg1"/>
            </a:solidFill>
          </a:ln>
        </p:spPr>
      </p:pic>
      <p:sp>
        <p:nvSpPr>
          <p:cNvPr id="6" name="Date Placeholder 5">
            <a:extLst>
              <a:ext uri="{FF2B5EF4-FFF2-40B4-BE49-F238E27FC236}">
                <a16:creationId xmlns:a16="http://schemas.microsoft.com/office/drawing/2014/main" id="{4A881AFB-4E47-7213-FE0F-F935B916DB8F}"/>
              </a:ext>
            </a:extLst>
          </p:cNvPr>
          <p:cNvSpPr>
            <a:spLocks noGrp="1"/>
          </p:cNvSpPr>
          <p:nvPr>
            <p:ph type="dt" sz="half" idx="10"/>
          </p:nvPr>
        </p:nvSpPr>
        <p:spPr/>
        <p:txBody>
          <a:bodyPr/>
          <a:lstStyle/>
          <a:p>
            <a:fld id="{C585F509-93A2-40EB-A084-C3A6EB4CC94F}" type="datetime1">
              <a:rPr lang="en-IN" smtClean="0"/>
              <a:t>21-11-2024</a:t>
            </a:fld>
            <a:endParaRPr lang="en-IN"/>
          </a:p>
        </p:txBody>
      </p:sp>
      <p:sp>
        <p:nvSpPr>
          <p:cNvPr id="7" name="Slide Number Placeholder 6">
            <a:extLst>
              <a:ext uri="{FF2B5EF4-FFF2-40B4-BE49-F238E27FC236}">
                <a16:creationId xmlns:a16="http://schemas.microsoft.com/office/drawing/2014/main" id="{6B9ED59F-5898-B035-A09B-C05FFCBC542B}"/>
              </a:ext>
            </a:extLst>
          </p:cNvPr>
          <p:cNvSpPr>
            <a:spLocks noGrp="1"/>
          </p:cNvSpPr>
          <p:nvPr>
            <p:ph type="sldNum" sz="quarter" idx="12"/>
          </p:nvPr>
        </p:nvSpPr>
        <p:spPr/>
        <p:txBody>
          <a:bodyPr/>
          <a:lstStyle/>
          <a:p>
            <a:fld id="{8EB7C9AE-03AA-42CB-A068-532379B2A882}" type="slidenum">
              <a:rPr lang="en-IN" smtClean="0"/>
              <a:t>2</a:t>
            </a:fld>
            <a:endParaRPr lang="en-IN"/>
          </a:p>
        </p:txBody>
      </p:sp>
    </p:spTree>
    <p:extLst>
      <p:ext uri="{BB962C8B-B14F-4D97-AF65-F5344CB8AC3E}">
        <p14:creationId xmlns:p14="http://schemas.microsoft.com/office/powerpoint/2010/main" val="1709700868"/>
      </p:ext>
    </p:extLst>
  </p:cSld>
  <p:clrMapOvr>
    <a:masterClrMapping/>
  </p:clrMapOvr>
  <mc:AlternateContent xmlns:mc="http://schemas.openxmlformats.org/markup-compatibility/2006">
    <mc:Choice xmlns:p14="http://schemas.microsoft.com/office/powerpoint/2010/main" Requires="p14">
      <p:transition spd="slow" p14:dur="2000" advTm="73049"/>
    </mc:Choice>
    <mc:Fallback>
      <p:transition spd="slow" advTm="7304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F6009-3489-AD8C-17BA-5ECEC9F22F9D}"/>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43AB7F99-A376-BB3B-BD3B-C5720CB9EE50}"/>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F0B87040-2168-98B8-57A0-CFB43DF57867}"/>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C4B9078D-FBA6-9DFF-E4EA-3B087A476FD7}"/>
              </a:ext>
            </a:extLst>
          </p:cNvPr>
          <p:cNvSpPr>
            <a:spLocks noGrp="1"/>
          </p:cNvSpPr>
          <p:nvPr>
            <p:ph type="sldNum" sz="quarter" idx="12"/>
          </p:nvPr>
        </p:nvSpPr>
        <p:spPr/>
        <p:txBody>
          <a:bodyPr/>
          <a:lstStyle/>
          <a:p>
            <a:fld id="{8EB7C9AE-03AA-42CB-A068-532379B2A882}" type="slidenum">
              <a:rPr lang="en-IN" smtClean="0"/>
              <a:t>20</a:t>
            </a:fld>
            <a:endParaRPr lang="en-IN"/>
          </a:p>
        </p:txBody>
      </p:sp>
      <p:sp>
        <p:nvSpPr>
          <p:cNvPr id="17" name="Text Placeholder 9">
            <a:extLst>
              <a:ext uri="{FF2B5EF4-FFF2-40B4-BE49-F238E27FC236}">
                <a16:creationId xmlns:a16="http://schemas.microsoft.com/office/drawing/2014/main" id="{190828BD-50D1-3BDD-6D7A-4CE3262A44E5}"/>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Which countries have the highest number of participants in the Olympics?</a:t>
            </a:r>
          </a:p>
        </p:txBody>
      </p:sp>
      <p:sp>
        <p:nvSpPr>
          <p:cNvPr id="19" name="Text Placeholder 9">
            <a:extLst>
              <a:ext uri="{FF2B5EF4-FFF2-40B4-BE49-F238E27FC236}">
                <a16:creationId xmlns:a16="http://schemas.microsoft.com/office/drawing/2014/main" id="{26F99791-D5C1-ADD9-6C58-A13C8A099631}"/>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000" dirty="0">
                <a:latin typeface="+mn-lt"/>
                <a:ea typeface="+mn-ea"/>
                <a:cs typeface="+mn-cs"/>
              </a:rPr>
              <a:t>The USA leads with 12.4K participants, followed by the UK (8K) and France (7.3K). Other countries like Germany, Italy, and Canada also show strong representation. This dominance reflects the resources and infrastructure available in these countries to support Olympic training. Additionally, the consistent participation from these nations highlights their deep-rooted Olympic traditions and strong focus on athlete development across diverse sports.</a:t>
            </a:r>
          </a:p>
        </p:txBody>
      </p:sp>
      <p:pic>
        <p:nvPicPr>
          <p:cNvPr id="5" name="Picture 4">
            <a:extLst>
              <a:ext uri="{FF2B5EF4-FFF2-40B4-BE49-F238E27FC236}">
                <a16:creationId xmlns:a16="http://schemas.microsoft.com/office/drawing/2014/main" id="{CBAEC975-BA9F-5278-F699-59D32D78D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583" y="2656429"/>
            <a:ext cx="4951488" cy="2833638"/>
          </a:xfrm>
          <a:prstGeom prst="rect">
            <a:avLst/>
          </a:prstGeom>
          <a:ln>
            <a:solidFill>
              <a:schemeClr val="accent1"/>
            </a:solidFill>
          </a:ln>
        </p:spPr>
      </p:pic>
    </p:spTree>
    <p:extLst>
      <p:ext uri="{BB962C8B-B14F-4D97-AF65-F5344CB8AC3E}">
        <p14:creationId xmlns:p14="http://schemas.microsoft.com/office/powerpoint/2010/main" val="131556601"/>
      </p:ext>
    </p:extLst>
  </p:cSld>
  <p:clrMapOvr>
    <a:masterClrMapping/>
  </p:clrMapOvr>
  <mc:AlternateContent xmlns:mc="http://schemas.openxmlformats.org/markup-compatibility/2006">
    <mc:Choice xmlns:p14="http://schemas.microsoft.com/office/powerpoint/2010/main" Requires="p14">
      <p:transition spd="slow" p14:dur="2000" advTm="101920"/>
    </mc:Choice>
    <mc:Fallback>
      <p:transition spd="slow" advTm="10192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8832-5D2D-59F5-8C18-CD2CBC674800}"/>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2B62BC5E-E4F3-26EE-0790-17FE2F258A0F}"/>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3F4B3A4A-95FD-EAD2-BE79-EE5FB1C46E7A}"/>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9B8BC4AF-9BF4-29C9-D6F1-35CC96B0C9EB}"/>
              </a:ext>
            </a:extLst>
          </p:cNvPr>
          <p:cNvSpPr>
            <a:spLocks noGrp="1"/>
          </p:cNvSpPr>
          <p:nvPr>
            <p:ph type="sldNum" sz="quarter" idx="12"/>
          </p:nvPr>
        </p:nvSpPr>
        <p:spPr/>
        <p:txBody>
          <a:bodyPr/>
          <a:lstStyle/>
          <a:p>
            <a:fld id="{8EB7C9AE-03AA-42CB-A068-532379B2A882}" type="slidenum">
              <a:rPr lang="en-IN" smtClean="0"/>
              <a:t>21</a:t>
            </a:fld>
            <a:endParaRPr lang="en-IN"/>
          </a:p>
        </p:txBody>
      </p:sp>
      <p:sp>
        <p:nvSpPr>
          <p:cNvPr id="17" name="Text Placeholder 9">
            <a:extLst>
              <a:ext uri="{FF2B5EF4-FFF2-40B4-BE49-F238E27FC236}">
                <a16:creationId xmlns:a16="http://schemas.microsoft.com/office/drawing/2014/main" id="{C4C370AB-E48C-8F48-60E5-AE889B0165FE}"/>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does the age distribution of participants vary across different games?</a:t>
            </a:r>
          </a:p>
        </p:txBody>
      </p:sp>
      <p:sp>
        <p:nvSpPr>
          <p:cNvPr id="19" name="Text Placeholder 9">
            <a:extLst>
              <a:ext uri="{FF2B5EF4-FFF2-40B4-BE49-F238E27FC236}">
                <a16:creationId xmlns:a16="http://schemas.microsoft.com/office/drawing/2014/main" id="{6C0F29A3-F119-A772-0351-EA271D7E4590}"/>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age distribution shows that most participants fall within the 20–30 age range, which consistently represents the peak athletic performance period across games. There is also notable participation in the 30–40 range, reflecting seasoned athletes in endurance or technique-based sports. While younger athletes (under 20) and older participants (40+) are less common, their presence highlights the inclusivity of certain disciplines. This distribution has remained consistent across games, showcasing the broad appeal of the Olympics across age groups.</a:t>
            </a:r>
          </a:p>
        </p:txBody>
      </p:sp>
      <p:pic>
        <p:nvPicPr>
          <p:cNvPr id="4" name="Picture 3">
            <a:extLst>
              <a:ext uri="{FF2B5EF4-FFF2-40B4-BE49-F238E27FC236}">
                <a16:creationId xmlns:a16="http://schemas.microsoft.com/office/drawing/2014/main" id="{D52F109D-DC10-656D-0214-E88ECDE42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167" y="330060"/>
            <a:ext cx="3276768" cy="5435879"/>
          </a:xfrm>
          <a:prstGeom prst="rect">
            <a:avLst/>
          </a:prstGeom>
          <a:ln>
            <a:solidFill>
              <a:schemeClr val="accent1"/>
            </a:solidFill>
          </a:ln>
        </p:spPr>
      </p:pic>
    </p:spTree>
    <p:extLst>
      <p:ext uri="{BB962C8B-B14F-4D97-AF65-F5344CB8AC3E}">
        <p14:creationId xmlns:p14="http://schemas.microsoft.com/office/powerpoint/2010/main" val="3458649227"/>
      </p:ext>
    </p:extLst>
  </p:cSld>
  <p:clrMapOvr>
    <a:masterClrMapping/>
  </p:clrMapOvr>
  <mc:AlternateContent xmlns:mc="http://schemas.openxmlformats.org/markup-compatibility/2006">
    <mc:Choice xmlns:p14="http://schemas.microsoft.com/office/powerpoint/2010/main" Requires="p14">
      <p:transition spd="slow" p14:dur="2000" advTm="161770"/>
    </mc:Choice>
    <mc:Fallback>
      <p:transition spd="slow" advTm="16177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90CD1-8CC6-9495-216D-8CB4610AC1FB}"/>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F4054515-8FCD-40DA-FAC4-5A9D1ECA4C90}"/>
              </a:ext>
            </a:extLst>
          </p:cNvPr>
          <p:cNvSpPr>
            <a:spLocks noGrp="1"/>
          </p:cNvSpPr>
          <p:nvPr>
            <p:ph type="sldNum" sz="quarter" idx="12"/>
          </p:nvPr>
        </p:nvSpPr>
        <p:spPr/>
        <p:txBody>
          <a:bodyPr/>
          <a:lstStyle/>
          <a:p>
            <a:fld id="{8EB7C9AE-03AA-42CB-A068-532379B2A882}" type="slidenum">
              <a:rPr lang="en-IN" smtClean="0"/>
              <a:t>22</a:t>
            </a:fld>
            <a:endParaRPr lang="en-IN"/>
          </a:p>
        </p:txBody>
      </p:sp>
      <p:pic>
        <p:nvPicPr>
          <p:cNvPr id="5" name="Picture 4">
            <a:extLst>
              <a:ext uri="{FF2B5EF4-FFF2-40B4-BE49-F238E27FC236}">
                <a16:creationId xmlns:a16="http://schemas.microsoft.com/office/drawing/2014/main" id="{5D0DD13A-4068-A556-8605-4F927F545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440056015"/>
      </p:ext>
    </p:extLst>
  </p:cSld>
  <p:clrMapOvr>
    <a:masterClrMapping/>
  </p:clrMapOvr>
  <mc:AlternateContent xmlns:mc="http://schemas.openxmlformats.org/markup-compatibility/2006">
    <mc:Choice xmlns:p14="http://schemas.microsoft.com/office/powerpoint/2010/main" Requires="p14">
      <p:transition spd="slow" p14:dur="2000" advTm="16064"/>
    </mc:Choice>
    <mc:Fallback>
      <p:transition spd="slow" advTm="1606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46D89-819D-24B0-0FF9-5DA4ED789140}"/>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324EB205-CAD5-9DBE-D0DF-E3A0C1102E48}"/>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B741F05C-1155-17D4-41AF-D7DD6DE4428B}"/>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04894523-A937-5220-2DF8-E4C794F51707}"/>
              </a:ext>
            </a:extLst>
          </p:cNvPr>
          <p:cNvSpPr>
            <a:spLocks noGrp="1"/>
          </p:cNvSpPr>
          <p:nvPr>
            <p:ph type="sldNum" sz="quarter" idx="12"/>
          </p:nvPr>
        </p:nvSpPr>
        <p:spPr/>
        <p:txBody>
          <a:bodyPr/>
          <a:lstStyle/>
          <a:p>
            <a:fld id="{8EB7C9AE-03AA-42CB-A068-532379B2A882}" type="slidenum">
              <a:rPr lang="en-IN" smtClean="0"/>
              <a:t>23</a:t>
            </a:fld>
            <a:endParaRPr lang="en-IN"/>
          </a:p>
        </p:txBody>
      </p:sp>
      <p:sp>
        <p:nvSpPr>
          <p:cNvPr id="17" name="Text Placeholder 9">
            <a:extLst>
              <a:ext uri="{FF2B5EF4-FFF2-40B4-BE49-F238E27FC236}">
                <a16:creationId xmlns:a16="http://schemas.microsoft.com/office/drawing/2014/main" id="{2EC6DA8B-90EB-E71F-8E53-6A07209C3DB0}"/>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many medals have been awarded in each Olympics?</a:t>
            </a:r>
          </a:p>
        </p:txBody>
      </p:sp>
      <p:sp>
        <p:nvSpPr>
          <p:cNvPr id="19" name="Text Placeholder 9">
            <a:extLst>
              <a:ext uri="{FF2B5EF4-FFF2-40B4-BE49-F238E27FC236}">
                <a16:creationId xmlns:a16="http://schemas.microsoft.com/office/drawing/2014/main" id="{65C02BC4-D93A-2907-C30F-79D791B9A1E0}"/>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number of medals awarded has grown significantly over time, with recent Olympics consistently awarding over 15,000 medals due to the addition of new sports and events. The sharp decline in medals around the 1940s reflects the impact of global conflicts on the Games, Notably World War II. This overall growth trend underscores the increasing inclusivity and diversity of the Olympics.</a:t>
            </a:r>
          </a:p>
        </p:txBody>
      </p:sp>
      <p:pic>
        <p:nvPicPr>
          <p:cNvPr id="4" name="Picture 3">
            <a:extLst>
              <a:ext uri="{FF2B5EF4-FFF2-40B4-BE49-F238E27FC236}">
                <a16:creationId xmlns:a16="http://schemas.microsoft.com/office/drawing/2014/main" id="{CED74605-51C7-9734-ACBB-5FE83237C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64" y="1074262"/>
            <a:ext cx="4488374" cy="4709476"/>
          </a:xfrm>
          <a:prstGeom prst="rect">
            <a:avLst/>
          </a:prstGeom>
          <a:ln>
            <a:solidFill>
              <a:schemeClr val="accent1"/>
            </a:solidFill>
          </a:ln>
        </p:spPr>
      </p:pic>
    </p:spTree>
    <p:extLst>
      <p:ext uri="{BB962C8B-B14F-4D97-AF65-F5344CB8AC3E}">
        <p14:creationId xmlns:p14="http://schemas.microsoft.com/office/powerpoint/2010/main" val="3714384844"/>
      </p:ext>
    </p:extLst>
  </p:cSld>
  <p:clrMapOvr>
    <a:masterClrMapping/>
  </p:clrMapOvr>
  <mc:AlternateContent xmlns:mc="http://schemas.openxmlformats.org/markup-compatibility/2006">
    <mc:Choice xmlns:p14="http://schemas.microsoft.com/office/powerpoint/2010/main" Requires="p14">
      <p:transition spd="slow" p14:dur="2000" advTm="47914"/>
    </mc:Choice>
    <mc:Fallback>
      <p:transition spd="slow" advTm="4791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E2F54-EF31-999C-0F25-2E26C2C864DD}"/>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1D5ED357-4911-D349-CC02-CC8F20B328A4}"/>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1CC6F5A9-F5B2-2505-C285-E000ABDEFFFA}"/>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96607B6D-7DDA-161E-F09D-89F789D0AC59}"/>
              </a:ext>
            </a:extLst>
          </p:cNvPr>
          <p:cNvSpPr>
            <a:spLocks noGrp="1"/>
          </p:cNvSpPr>
          <p:nvPr>
            <p:ph type="sldNum" sz="quarter" idx="12"/>
          </p:nvPr>
        </p:nvSpPr>
        <p:spPr/>
        <p:txBody>
          <a:bodyPr/>
          <a:lstStyle/>
          <a:p>
            <a:fld id="{8EB7C9AE-03AA-42CB-A068-532379B2A882}" type="slidenum">
              <a:rPr lang="en-IN" smtClean="0"/>
              <a:t>24</a:t>
            </a:fld>
            <a:endParaRPr lang="en-IN"/>
          </a:p>
        </p:txBody>
      </p:sp>
      <p:sp>
        <p:nvSpPr>
          <p:cNvPr id="17" name="Text Placeholder 9">
            <a:extLst>
              <a:ext uri="{FF2B5EF4-FFF2-40B4-BE49-F238E27FC236}">
                <a16:creationId xmlns:a16="http://schemas.microsoft.com/office/drawing/2014/main" id="{0C09162F-948E-F5D3-D6E5-69947D0A932B}"/>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Which countries have the highest number of gold medals?</a:t>
            </a:r>
          </a:p>
        </p:txBody>
      </p:sp>
      <p:sp>
        <p:nvSpPr>
          <p:cNvPr id="19" name="Text Placeholder 9">
            <a:extLst>
              <a:ext uri="{FF2B5EF4-FFF2-40B4-BE49-F238E27FC236}">
                <a16:creationId xmlns:a16="http://schemas.microsoft.com/office/drawing/2014/main" id="{B892FE9A-BCDC-DD9F-458D-0E89909C7819}"/>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USA leads significantly with 2,533 gold medals, followed by the Soviet Union with 1,135 and Germany with 843. Other top-performing countries include the UK (658) and Italy (568). This dominance reflects the strong sports infrastructure and training systems in these nations, which have consistently produced world-class athletes.</a:t>
            </a:r>
          </a:p>
        </p:txBody>
      </p:sp>
      <p:pic>
        <p:nvPicPr>
          <p:cNvPr id="5" name="Picture 4">
            <a:extLst>
              <a:ext uri="{FF2B5EF4-FFF2-40B4-BE49-F238E27FC236}">
                <a16:creationId xmlns:a16="http://schemas.microsoft.com/office/drawing/2014/main" id="{3F349788-F3C2-63D1-9870-F00CC9C11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0" y="2857259"/>
            <a:ext cx="5293514" cy="2459019"/>
          </a:xfrm>
          <a:prstGeom prst="rect">
            <a:avLst/>
          </a:prstGeom>
          <a:ln>
            <a:solidFill>
              <a:schemeClr val="accent1"/>
            </a:solidFill>
          </a:ln>
        </p:spPr>
      </p:pic>
    </p:spTree>
    <p:extLst>
      <p:ext uri="{BB962C8B-B14F-4D97-AF65-F5344CB8AC3E}">
        <p14:creationId xmlns:p14="http://schemas.microsoft.com/office/powerpoint/2010/main" val="376500716"/>
      </p:ext>
    </p:extLst>
  </p:cSld>
  <p:clrMapOvr>
    <a:masterClrMapping/>
  </p:clrMapOvr>
  <mc:AlternateContent xmlns:mc="http://schemas.openxmlformats.org/markup-compatibility/2006">
    <mc:Choice xmlns:p14="http://schemas.microsoft.com/office/powerpoint/2010/main" Requires="p14">
      <p:transition spd="slow" p14:dur="2000" advTm="60790"/>
    </mc:Choice>
    <mc:Fallback>
      <p:transition spd="slow" advTm="6079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03A25-DDAB-7625-9F7F-E4FA904185DA}"/>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E6B791E7-2F4B-64D5-6397-3A31AE78D803}"/>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4EA4C7E8-E278-AC56-F7FF-E56947F7BBCF}"/>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901CF45F-6A86-BCAA-1BA6-5572D0259E76}"/>
              </a:ext>
            </a:extLst>
          </p:cNvPr>
          <p:cNvSpPr>
            <a:spLocks noGrp="1"/>
          </p:cNvSpPr>
          <p:nvPr>
            <p:ph type="sldNum" sz="quarter" idx="12"/>
          </p:nvPr>
        </p:nvSpPr>
        <p:spPr/>
        <p:txBody>
          <a:bodyPr/>
          <a:lstStyle/>
          <a:p>
            <a:fld id="{8EB7C9AE-03AA-42CB-A068-532379B2A882}" type="slidenum">
              <a:rPr lang="en-IN" smtClean="0"/>
              <a:t>25</a:t>
            </a:fld>
            <a:endParaRPr lang="en-IN"/>
          </a:p>
        </p:txBody>
      </p:sp>
      <p:sp>
        <p:nvSpPr>
          <p:cNvPr id="17" name="Text Placeholder 9">
            <a:extLst>
              <a:ext uri="{FF2B5EF4-FFF2-40B4-BE49-F238E27FC236}">
                <a16:creationId xmlns:a16="http://schemas.microsoft.com/office/drawing/2014/main" id="{91F348F1-4292-41AA-B68D-CC2E52643861}"/>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does the medal distribution vary across different sports?</a:t>
            </a:r>
          </a:p>
        </p:txBody>
      </p:sp>
      <p:sp>
        <p:nvSpPr>
          <p:cNvPr id="19" name="Text Placeholder 9">
            <a:extLst>
              <a:ext uri="{FF2B5EF4-FFF2-40B4-BE49-F238E27FC236}">
                <a16:creationId xmlns:a16="http://schemas.microsoft.com/office/drawing/2014/main" id="{B683EC1B-D1ED-CC47-82E9-66C21E9E0194}"/>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Athletics leads in medal distribution, with 1.3K medals in each category (gold, silver, and bronze). Swimming follows closely with 1.1K golds and 1.0K each in silver and bronze. Other sports like Rowing, Gymnastics, and Fencing also contribute significantly to the total medal count. This distribution reflects the broad range of events within these sports, attracting a high number of participants and offering diverse competitive opportunities.</a:t>
            </a:r>
          </a:p>
        </p:txBody>
      </p:sp>
      <p:pic>
        <p:nvPicPr>
          <p:cNvPr id="4" name="Picture 3">
            <a:extLst>
              <a:ext uri="{FF2B5EF4-FFF2-40B4-BE49-F238E27FC236}">
                <a16:creationId xmlns:a16="http://schemas.microsoft.com/office/drawing/2014/main" id="{BB097AC7-9EFB-ABF3-D8E4-891E39192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12" y="3048000"/>
            <a:ext cx="5677192" cy="2635385"/>
          </a:xfrm>
          <a:prstGeom prst="rect">
            <a:avLst/>
          </a:prstGeom>
          <a:ln>
            <a:solidFill>
              <a:schemeClr val="accent1"/>
            </a:solidFill>
          </a:ln>
        </p:spPr>
      </p:pic>
    </p:spTree>
    <p:extLst>
      <p:ext uri="{BB962C8B-B14F-4D97-AF65-F5344CB8AC3E}">
        <p14:creationId xmlns:p14="http://schemas.microsoft.com/office/powerpoint/2010/main" val="1243180121"/>
      </p:ext>
    </p:extLst>
  </p:cSld>
  <p:clrMapOvr>
    <a:masterClrMapping/>
  </p:clrMapOvr>
  <mc:AlternateContent xmlns:mc="http://schemas.openxmlformats.org/markup-compatibility/2006">
    <mc:Choice xmlns:p14="http://schemas.microsoft.com/office/powerpoint/2010/main" Requires="p14">
      <p:transition spd="slow" p14:dur="2000" advTm="54904"/>
    </mc:Choice>
    <mc:Fallback>
      <p:transition spd="slow" advTm="549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E1FF63-2089-C1A6-72FF-95C4813BE6B6}"/>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24BCFD01-607F-A03E-2B50-8B7F03DE3CAC}"/>
              </a:ext>
            </a:extLst>
          </p:cNvPr>
          <p:cNvSpPr>
            <a:spLocks noGrp="1"/>
          </p:cNvSpPr>
          <p:nvPr>
            <p:ph type="sldNum" sz="quarter" idx="12"/>
          </p:nvPr>
        </p:nvSpPr>
        <p:spPr/>
        <p:txBody>
          <a:bodyPr/>
          <a:lstStyle/>
          <a:p>
            <a:fld id="{8EB7C9AE-03AA-42CB-A068-532379B2A882}" type="slidenum">
              <a:rPr lang="en-IN" smtClean="0"/>
              <a:t>26</a:t>
            </a:fld>
            <a:endParaRPr lang="en-IN"/>
          </a:p>
        </p:txBody>
      </p:sp>
      <p:pic>
        <p:nvPicPr>
          <p:cNvPr id="5" name="Picture 4">
            <a:extLst>
              <a:ext uri="{FF2B5EF4-FFF2-40B4-BE49-F238E27FC236}">
                <a16:creationId xmlns:a16="http://schemas.microsoft.com/office/drawing/2014/main" id="{4BFC19CD-2ADB-A931-9A91-89137098A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2621995674"/>
      </p:ext>
    </p:extLst>
  </p:cSld>
  <p:clrMapOvr>
    <a:masterClrMapping/>
  </p:clrMapOvr>
  <mc:AlternateContent xmlns:mc="http://schemas.openxmlformats.org/markup-compatibility/2006">
    <mc:Choice xmlns:p14="http://schemas.microsoft.com/office/powerpoint/2010/main" Requires="p14">
      <p:transition spd="slow" p14:dur="2000" advTm="32785"/>
    </mc:Choice>
    <mc:Fallback>
      <p:transition spd="slow" advTm="3278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4100B-6692-5A41-6BA1-8A0F160A05FD}"/>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4CE175B8-3C0D-E8D6-46EE-6C7ABC36F6BB}"/>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13D893B7-2B2B-DD98-84D2-4AC45C2401BA}"/>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CF597995-DABE-4897-5332-8E0C70339D72}"/>
              </a:ext>
            </a:extLst>
          </p:cNvPr>
          <p:cNvSpPr>
            <a:spLocks noGrp="1"/>
          </p:cNvSpPr>
          <p:nvPr>
            <p:ph type="sldNum" sz="quarter" idx="12"/>
          </p:nvPr>
        </p:nvSpPr>
        <p:spPr/>
        <p:txBody>
          <a:bodyPr/>
          <a:lstStyle/>
          <a:p>
            <a:fld id="{8EB7C9AE-03AA-42CB-A068-532379B2A882}" type="slidenum">
              <a:rPr lang="en-IN" smtClean="0"/>
              <a:t>27</a:t>
            </a:fld>
            <a:endParaRPr lang="en-IN"/>
          </a:p>
        </p:txBody>
      </p:sp>
      <p:sp>
        <p:nvSpPr>
          <p:cNvPr id="17" name="Text Placeholder 9">
            <a:extLst>
              <a:ext uri="{FF2B5EF4-FFF2-40B4-BE49-F238E27FC236}">
                <a16:creationId xmlns:a16="http://schemas.microsoft.com/office/drawing/2014/main" id="{E31CA1FA-4993-CA07-4141-719DC7CCBDE2}"/>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many regions or NOCs participate in each Olympic Games?</a:t>
            </a:r>
          </a:p>
        </p:txBody>
      </p:sp>
      <p:sp>
        <p:nvSpPr>
          <p:cNvPr id="19" name="Text Placeholder 9">
            <a:extLst>
              <a:ext uri="{FF2B5EF4-FFF2-40B4-BE49-F238E27FC236}">
                <a16:creationId xmlns:a16="http://schemas.microsoft.com/office/drawing/2014/main" id="{7637E070-C1F9-D1CB-ABE2-69C18E815F27}"/>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Participation by regions or National Olympic Committees (NOCs) has grown steadily over time, with over 200 NOCs participating in recent Summer Olympics. Winter Olympics show slower growth due to climatic and geographical limitations, with around 100 participating regions in recent years. This trend reflects the increasing inclusivity and global reach of the Olympic Games.</a:t>
            </a:r>
          </a:p>
        </p:txBody>
      </p:sp>
      <p:pic>
        <p:nvPicPr>
          <p:cNvPr id="4" name="Picture 3">
            <a:extLst>
              <a:ext uri="{FF2B5EF4-FFF2-40B4-BE49-F238E27FC236}">
                <a16:creationId xmlns:a16="http://schemas.microsoft.com/office/drawing/2014/main" id="{735795B9-266D-8C55-E05F-DDF7B1A0B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09" y="2814083"/>
            <a:ext cx="5226695" cy="2615609"/>
          </a:xfrm>
          <a:prstGeom prst="rect">
            <a:avLst/>
          </a:prstGeom>
          <a:ln>
            <a:solidFill>
              <a:schemeClr val="accent1"/>
            </a:solidFill>
          </a:ln>
        </p:spPr>
      </p:pic>
    </p:spTree>
    <p:extLst>
      <p:ext uri="{BB962C8B-B14F-4D97-AF65-F5344CB8AC3E}">
        <p14:creationId xmlns:p14="http://schemas.microsoft.com/office/powerpoint/2010/main" val="3373084395"/>
      </p:ext>
    </p:extLst>
  </p:cSld>
  <p:clrMapOvr>
    <a:masterClrMapping/>
  </p:clrMapOvr>
  <mc:AlternateContent xmlns:mc="http://schemas.openxmlformats.org/markup-compatibility/2006">
    <mc:Choice xmlns:p14="http://schemas.microsoft.com/office/powerpoint/2010/main" Requires="p14">
      <p:transition spd="slow" p14:dur="2000" advTm="62479"/>
    </mc:Choice>
    <mc:Fallback>
      <p:transition spd="slow" advTm="6247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E5757-3621-00BB-3ACA-118602B6A262}"/>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3A2B7CCD-B6F5-187F-B59E-47410F2B712E}"/>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4BD0FB5E-2E49-6005-FF65-9549ADE723CF}"/>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BA66F41C-0578-C7C2-2DA7-68D484FEFE4C}"/>
              </a:ext>
            </a:extLst>
          </p:cNvPr>
          <p:cNvSpPr>
            <a:spLocks noGrp="1"/>
          </p:cNvSpPr>
          <p:nvPr>
            <p:ph type="sldNum" sz="quarter" idx="12"/>
          </p:nvPr>
        </p:nvSpPr>
        <p:spPr/>
        <p:txBody>
          <a:bodyPr/>
          <a:lstStyle/>
          <a:p>
            <a:fld id="{8EB7C9AE-03AA-42CB-A068-532379B2A882}" type="slidenum">
              <a:rPr lang="en-IN" smtClean="0"/>
              <a:t>28</a:t>
            </a:fld>
            <a:endParaRPr lang="en-IN"/>
          </a:p>
        </p:txBody>
      </p:sp>
      <p:sp>
        <p:nvSpPr>
          <p:cNvPr id="17" name="Text Placeholder 9">
            <a:extLst>
              <a:ext uri="{FF2B5EF4-FFF2-40B4-BE49-F238E27FC236}">
                <a16:creationId xmlns:a16="http://schemas.microsoft.com/office/drawing/2014/main" id="{39B3F2BE-236E-D452-1E5A-63E6FB98616F}"/>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Which regions have the highest number of participants in the Olympics?</a:t>
            </a:r>
          </a:p>
        </p:txBody>
      </p:sp>
      <p:sp>
        <p:nvSpPr>
          <p:cNvPr id="19" name="Text Placeholder 9">
            <a:extLst>
              <a:ext uri="{FF2B5EF4-FFF2-40B4-BE49-F238E27FC236}">
                <a16:creationId xmlns:a16="http://schemas.microsoft.com/office/drawing/2014/main" id="{A85C226C-DE6A-090A-96E4-B5473F371F37}"/>
              </a:ext>
            </a:extLst>
          </p:cNvPr>
          <p:cNvSpPr txBox="1">
            <a:spLocks/>
          </p:cNvSpPr>
          <p:nvPr/>
        </p:nvSpPr>
        <p:spPr>
          <a:xfrm>
            <a:off x="6178497" y="1885204"/>
            <a:ext cx="5458838" cy="39343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Countries with the highest overall participation include the United States (approx. 12,392 participants), the United Kingdom (approx. 7,999 participants), and France (approx. 7,323 participants). These numbers reflect their historical dominance in the Olympic Games. The growing inclusion of regions from Africa and South America in recent years highlights the increasing diversity and global reach of the Olympics.</a:t>
            </a:r>
          </a:p>
        </p:txBody>
      </p:sp>
      <p:pic>
        <p:nvPicPr>
          <p:cNvPr id="5" name="Picture 4">
            <a:extLst>
              <a:ext uri="{FF2B5EF4-FFF2-40B4-BE49-F238E27FC236}">
                <a16:creationId xmlns:a16="http://schemas.microsoft.com/office/drawing/2014/main" id="{DB0E2FDA-6067-4D0E-BAFE-42D336489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851" y="680484"/>
            <a:ext cx="4779553" cy="4943585"/>
          </a:xfrm>
          <a:prstGeom prst="rect">
            <a:avLst/>
          </a:prstGeom>
          <a:ln>
            <a:solidFill>
              <a:schemeClr val="accent1"/>
            </a:solidFill>
          </a:ln>
        </p:spPr>
      </p:pic>
    </p:spTree>
    <p:extLst>
      <p:ext uri="{BB962C8B-B14F-4D97-AF65-F5344CB8AC3E}">
        <p14:creationId xmlns:p14="http://schemas.microsoft.com/office/powerpoint/2010/main" val="4287640703"/>
      </p:ext>
    </p:extLst>
  </p:cSld>
  <p:clrMapOvr>
    <a:masterClrMapping/>
  </p:clrMapOvr>
  <mc:AlternateContent xmlns:mc="http://schemas.openxmlformats.org/markup-compatibility/2006">
    <mc:Choice xmlns:p14="http://schemas.microsoft.com/office/powerpoint/2010/main" Requires="p14">
      <p:transition spd="slow" p14:dur="2000" advTm="59506"/>
    </mc:Choice>
    <mc:Fallback>
      <p:transition spd="slow" advTm="5950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C0CAF-4270-C662-3E77-DE62B4AA215D}"/>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517F232B-9841-1FD9-FD3D-65994820BD55}"/>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B011E66D-BC99-D91B-25BD-7984AB272017}"/>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018F506E-463B-9412-E035-DE51097E00A0}"/>
              </a:ext>
            </a:extLst>
          </p:cNvPr>
          <p:cNvSpPr>
            <a:spLocks noGrp="1"/>
          </p:cNvSpPr>
          <p:nvPr>
            <p:ph type="sldNum" sz="quarter" idx="12"/>
          </p:nvPr>
        </p:nvSpPr>
        <p:spPr/>
        <p:txBody>
          <a:bodyPr/>
          <a:lstStyle/>
          <a:p>
            <a:fld id="{8EB7C9AE-03AA-42CB-A068-532379B2A882}" type="slidenum">
              <a:rPr lang="en-IN" smtClean="0"/>
              <a:t>29</a:t>
            </a:fld>
            <a:endParaRPr lang="en-IN"/>
          </a:p>
        </p:txBody>
      </p:sp>
      <p:sp>
        <p:nvSpPr>
          <p:cNvPr id="17" name="Text Placeholder 9">
            <a:extLst>
              <a:ext uri="{FF2B5EF4-FFF2-40B4-BE49-F238E27FC236}">
                <a16:creationId xmlns:a16="http://schemas.microsoft.com/office/drawing/2014/main" id="{70EF7F1B-E0E7-DCE7-5600-AD4DFE34419B}"/>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What is the distribution of medals among different regions?</a:t>
            </a:r>
          </a:p>
        </p:txBody>
      </p:sp>
      <p:sp>
        <p:nvSpPr>
          <p:cNvPr id="19" name="Text Placeholder 9">
            <a:extLst>
              <a:ext uri="{FF2B5EF4-FFF2-40B4-BE49-F238E27FC236}">
                <a16:creationId xmlns:a16="http://schemas.microsoft.com/office/drawing/2014/main" id="{5CA2B4ED-43C4-56A1-22F3-BE72C6B2FE4C}"/>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200" dirty="0">
                <a:latin typeface="+mn-lt"/>
                <a:ea typeface="+mn-ea"/>
                <a:cs typeface="+mn-cs"/>
              </a:rPr>
              <a:t>The distribution of medals among regions highlights the dominance of certain nations in Olympic history. The United States leads significantly with 5,414 medals, followed by the Soviet Union with 2,658 medals, and Germany with 2,395 medals. Other top-performing regions include the United Kingdom (1,971 medals) and France (1,686 medals).These figures emphasize the historical competitiveness of these regions, reflecting their strong athletic traditions and investments in Olympic participation.</a:t>
            </a:r>
          </a:p>
        </p:txBody>
      </p:sp>
      <p:pic>
        <p:nvPicPr>
          <p:cNvPr id="5" name="Picture 4">
            <a:extLst>
              <a:ext uri="{FF2B5EF4-FFF2-40B4-BE49-F238E27FC236}">
                <a16:creationId xmlns:a16="http://schemas.microsoft.com/office/drawing/2014/main" id="{96821284-2936-6D31-D98E-1F6575E8E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56" y="2781468"/>
            <a:ext cx="5035311" cy="2648225"/>
          </a:xfrm>
          <a:prstGeom prst="rect">
            <a:avLst/>
          </a:prstGeom>
          <a:ln>
            <a:solidFill>
              <a:schemeClr val="accent1"/>
            </a:solidFill>
          </a:ln>
        </p:spPr>
      </p:pic>
    </p:spTree>
    <p:extLst>
      <p:ext uri="{BB962C8B-B14F-4D97-AF65-F5344CB8AC3E}">
        <p14:creationId xmlns:p14="http://schemas.microsoft.com/office/powerpoint/2010/main" val="164548861"/>
      </p:ext>
    </p:extLst>
  </p:cSld>
  <p:clrMapOvr>
    <a:masterClrMapping/>
  </p:clrMapOvr>
  <mc:AlternateContent xmlns:mc="http://schemas.openxmlformats.org/markup-compatibility/2006">
    <mc:Choice xmlns:p14="http://schemas.microsoft.com/office/powerpoint/2010/main" Requires="p14">
      <p:transition spd="slow" p14:dur="2000" advTm="28749"/>
    </mc:Choice>
    <mc:Fallback>
      <p:transition spd="slow" advTm="2874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2B8242E-200E-7DFB-445F-95D2973B5E3A}"/>
              </a:ext>
            </a:extLst>
          </p:cNvPr>
          <p:cNvGraphicFramePr/>
          <p:nvPr>
            <p:extLst>
              <p:ext uri="{D42A27DB-BD31-4B8C-83A1-F6EECF244321}">
                <p14:modId xmlns:p14="http://schemas.microsoft.com/office/powerpoint/2010/main" val="511251039"/>
              </p:ext>
            </p:extLst>
          </p:nvPr>
        </p:nvGraphicFramePr>
        <p:xfrm>
          <a:off x="0" y="719666"/>
          <a:ext cx="12192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AA558686-EA04-7BC3-2B2A-907BFB1FAE60}"/>
              </a:ext>
            </a:extLst>
          </p:cNvPr>
          <p:cNvSpPr>
            <a:spLocks noGrp="1"/>
          </p:cNvSpPr>
          <p:nvPr>
            <p:ph type="dt" sz="half" idx="10"/>
          </p:nvPr>
        </p:nvSpPr>
        <p:spPr/>
        <p:txBody>
          <a:bodyPr/>
          <a:lstStyle/>
          <a:p>
            <a:fld id="{CEFAC4C4-04A0-4C22-946D-58F43AB21158}" type="datetime1">
              <a:rPr lang="en-IN" smtClean="0"/>
              <a:t>21-11-2024</a:t>
            </a:fld>
            <a:endParaRPr lang="en-IN"/>
          </a:p>
        </p:txBody>
      </p:sp>
      <p:sp>
        <p:nvSpPr>
          <p:cNvPr id="6" name="Slide Number Placeholder 5">
            <a:extLst>
              <a:ext uri="{FF2B5EF4-FFF2-40B4-BE49-F238E27FC236}">
                <a16:creationId xmlns:a16="http://schemas.microsoft.com/office/drawing/2014/main" id="{F03D88D9-4AF5-DF20-C985-0ED2A68C97E7}"/>
              </a:ext>
            </a:extLst>
          </p:cNvPr>
          <p:cNvSpPr>
            <a:spLocks noGrp="1"/>
          </p:cNvSpPr>
          <p:nvPr>
            <p:ph type="sldNum" sz="quarter" idx="12"/>
          </p:nvPr>
        </p:nvSpPr>
        <p:spPr/>
        <p:txBody>
          <a:bodyPr/>
          <a:lstStyle/>
          <a:p>
            <a:fld id="{8EB7C9AE-03AA-42CB-A068-532379B2A882}" type="slidenum">
              <a:rPr lang="en-IN" smtClean="0"/>
              <a:t>3</a:t>
            </a:fld>
            <a:endParaRPr lang="en-IN"/>
          </a:p>
        </p:txBody>
      </p:sp>
    </p:spTree>
    <p:extLst>
      <p:ext uri="{BB962C8B-B14F-4D97-AF65-F5344CB8AC3E}">
        <p14:creationId xmlns:p14="http://schemas.microsoft.com/office/powerpoint/2010/main" val="3281916082"/>
      </p:ext>
    </p:extLst>
  </p:cSld>
  <p:clrMapOvr>
    <a:masterClrMapping/>
  </p:clrMapOvr>
  <mc:AlternateContent xmlns:mc="http://schemas.openxmlformats.org/markup-compatibility/2006">
    <mc:Choice xmlns:p14="http://schemas.microsoft.com/office/powerpoint/2010/main" Requires="p14">
      <p:transition spd="slow" p14:dur="2000" advTm="60261"/>
    </mc:Choice>
    <mc:Fallback>
      <p:transition spd="slow" advTm="6026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A2E8-1A01-A0D3-E49F-A665F64C55E9}"/>
            </a:ext>
          </a:extLst>
        </p:cNvPr>
        <p:cNvGrpSpPr/>
        <p:nvPr/>
      </p:nvGrpSpPr>
      <p:grpSpPr>
        <a:xfrm>
          <a:off x="0" y="0"/>
          <a:ext cx="0" cy="0"/>
          <a:chOff x="0" y="0"/>
          <a:chExt cx="0" cy="0"/>
        </a:xfrm>
      </p:grpSpPr>
      <p:pic>
        <p:nvPicPr>
          <p:cNvPr id="3" name="Graphic 2" descr="Splash with solid fill">
            <a:extLst>
              <a:ext uri="{FF2B5EF4-FFF2-40B4-BE49-F238E27FC236}">
                <a16:creationId xmlns:a16="http://schemas.microsoft.com/office/drawing/2014/main" id="{59A5BBD4-DC20-0A2C-E92A-A35D4D3E1BDF}"/>
              </a:ext>
            </a:extLst>
          </p:cNvPr>
          <p:cNvPicPr>
            <a:picLocks noChangeAspect="1"/>
          </p:cNvPicPr>
          <p:nvPr/>
        </p:nvPicPr>
        <p:blipFill>
          <a:blip r:embed="rId3">
            <a:extLst>
              <a:ext uri="{96DAC541-7B7A-43D3-8B79-37D633B846F1}">
                <asvg:svgBlip xmlns:asvg="http://schemas.microsoft.com/office/drawing/2016/SVG/main" r:embed="rId4"/>
              </a:ext>
            </a:extLst>
          </a:blip>
          <a:srcRect l="22998" t="38575" r="660" b="1979"/>
          <a:stretch/>
        </p:blipFill>
        <p:spPr>
          <a:xfrm>
            <a:off x="-1" y="0"/>
            <a:ext cx="6457507" cy="5028278"/>
          </a:xfrm>
          <a:prstGeom prst="rect">
            <a:avLst/>
          </a:prstGeom>
        </p:spPr>
      </p:pic>
      <p:sp>
        <p:nvSpPr>
          <p:cNvPr id="12" name="Title 1">
            <a:extLst>
              <a:ext uri="{FF2B5EF4-FFF2-40B4-BE49-F238E27FC236}">
                <a16:creationId xmlns:a16="http://schemas.microsoft.com/office/drawing/2014/main" id="{3D6D0AD1-FD70-58B9-51C3-D4E8FF298FAF}"/>
              </a:ext>
            </a:extLst>
          </p:cNvPr>
          <p:cNvSpPr txBox="1">
            <a:spLocks noGrp="1"/>
          </p:cNvSpPr>
          <p:nvPr>
            <p:ph type="title" idx="4294967295"/>
          </p:nvPr>
        </p:nvSpPr>
        <p:spPr>
          <a:xfrm>
            <a:off x="4038600" y="1939159"/>
            <a:ext cx="7644627" cy="275108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r" fontAlgn="auto">
              <a:spcAft>
                <a:spcPts val="0"/>
              </a:spcAft>
              <a:buClrTx/>
              <a:buSzTx/>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EDA Problem</a:t>
            </a:r>
            <a:r>
              <a:rPr lang="en-US" sz="6000" kern="1200" dirty="0">
                <a:solidFill>
                  <a:schemeClr val="tx1"/>
                </a:solidFill>
                <a:latin typeface="+mj-lt"/>
                <a:ea typeface="+mj-ea"/>
                <a:cs typeface="+mj-cs"/>
              </a:rPr>
              <a:t> Statements</a:t>
            </a:r>
            <a:endParaRPr kumimoji="0" lang="en-US" sz="60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Microsoft Power BI">
            <a:extLst>
              <a:ext uri="{FF2B5EF4-FFF2-40B4-BE49-F238E27FC236}">
                <a16:creationId xmlns:a16="http://schemas.microsoft.com/office/drawing/2014/main" id="{0D566F7C-90BD-846B-E541-FBA1C681F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
        <p:nvSpPr>
          <p:cNvPr id="4" name="Date Placeholder 3">
            <a:extLst>
              <a:ext uri="{FF2B5EF4-FFF2-40B4-BE49-F238E27FC236}">
                <a16:creationId xmlns:a16="http://schemas.microsoft.com/office/drawing/2014/main" id="{104C93DA-2624-EC73-AE9B-EEAB17D58206}"/>
              </a:ext>
            </a:extLst>
          </p:cNvPr>
          <p:cNvSpPr>
            <a:spLocks noGrp="1"/>
          </p:cNvSpPr>
          <p:nvPr>
            <p:ph type="dt" sz="half" idx="10"/>
          </p:nvPr>
        </p:nvSpPr>
        <p:spPr/>
        <p:txBody>
          <a:bodyPr/>
          <a:lstStyle/>
          <a:p>
            <a:fld id="{344DE410-0789-4C7B-9A62-2A4715CECEAA}" type="datetime1">
              <a:rPr lang="en-IN" smtClean="0"/>
              <a:t>21-11-2024</a:t>
            </a:fld>
            <a:endParaRPr lang="en-IN"/>
          </a:p>
        </p:txBody>
      </p:sp>
      <p:sp>
        <p:nvSpPr>
          <p:cNvPr id="5" name="Slide Number Placeholder 4">
            <a:extLst>
              <a:ext uri="{FF2B5EF4-FFF2-40B4-BE49-F238E27FC236}">
                <a16:creationId xmlns:a16="http://schemas.microsoft.com/office/drawing/2014/main" id="{1699CC41-9419-6E80-7C35-4DB88C2931CC}"/>
              </a:ext>
            </a:extLst>
          </p:cNvPr>
          <p:cNvSpPr>
            <a:spLocks noGrp="1"/>
          </p:cNvSpPr>
          <p:nvPr>
            <p:ph type="sldNum" sz="quarter" idx="12"/>
          </p:nvPr>
        </p:nvSpPr>
        <p:spPr/>
        <p:txBody>
          <a:bodyPr/>
          <a:lstStyle/>
          <a:p>
            <a:fld id="{8EB7C9AE-03AA-42CB-A068-532379B2A882}" type="slidenum">
              <a:rPr lang="en-IN" smtClean="0"/>
              <a:t>30</a:t>
            </a:fld>
            <a:endParaRPr lang="en-IN"/>
          </a:p>
        </p:txBody>
      </p:sp>
    </p:spTree>
    <p:extLst>
      <p:ext uri="{BB962C8B-B14F-4D97-AF65-F5344CB8AC3E}">
        <p14:creationId xmlns:p14="http://schemas.microsoft.com/office/powerpoint/2010/main" val="3900574397"/>
      </p:ext>
    </p:extLst>
  </p:cSld>
  <p:clrMapOvr>
    <a:masterClrMapping/>
  </p:clrMapOvr>
  <mc:AlternateContent xmlns:mc="http://schemas.openxmlformats.org/markup-compatibility/2006">
    <mc:Choice xmlns:p14="http://schemas.microsoft.com/office/powerpoint/2010/main" Requires="p14">
      <p:transition spd="slow" p14:dur="2000" advTm="7380"/>
    </mc:Choice>
    <mc:Fallback>
      <p:transition spd="slow" advTm="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317318-4340-BB8D-4DE3-2C679EDFE929}"/>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EB503A6D-42C4-05FD-9886-85A523A23F6D}"/>
              </a:ext>
            </a:extLst>
          </p:cNvPr>
          <p:cNvSpPr>
            <a:spLocks noGrp="1"/>
          </p:cNvSpPr>
          <p:nvPr>
            <p:ph type="sldNum" sz="quarter" idx="12"/>
          </p:nvPr>
        </p:nvSpPr>
        <p:spPr/>
        <p:txBody>
          <a:bodyPr/>
          <a:lstStyle/>
          <a:p>
            <a:fld id="{8EB7C9AE-03AA-42CB-A068-532379B2A882}" type="slidenum">
              <a:rPr lang="en-IN" smtClean="0"/>
              <a:t>31</a:t>
            </a:fld>
            <a:endParaRPr lang="en-IN"/>
          </a:p>
        </p:txBody>
      </p:sp>
      <p:pic>
        <p:nvPicPr>
          <p:cNvPr id="5" name="Picture 4">
            <a:extLst>
              <a:ext uri="{FF2B5EF4-FFF2-40B4-BE49-F238E27FC236}">
                <a16:creationId xmlns:a16="http://schemas.microsoft.com/office/drawing/2014/main" id="{9432C52A-34BC-7CE5-C4A8-4C7734623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465831" cy="6322827"/>
          </a:xfrm>
          <a:prstGeom prst="rect">
            <a:avLst/>
          </a:prstGeom>
          <a:ln>
            <a:solidFill>
              <a:schemeClr val="accent1"/>
            </a:solidFill>
          </a:ln>
        </p:spPr>
      </p:pic>
      <p:pic>
        <p:nvPicPr>
          <p:cNvPr id="7" name="Picture 6">
            <a:extLst>
              <a:ext uri="{FF2B5EF4-FFF2-40B4-BE49-F238E27FC236}">
                <a16:creationId xmlns:a16="http://schemas.microsoft.com/office/drawing/2014/main" id="{2593ACF0-91AC-ED46-F7CA-A20977256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831" y="1"/>
            <a:ext cx="5726170" cy="2154864"/>
          </a:xfrm>
          <a:prstGeom prst="rect">
            <a:avLst/>
          </a:prstGeom>
          <a:ln>
            <a:solidFill>
              <a:schemeClr val="accent1"/>
            </a:solidFill>
          </a:ln>
        </p:spPr>
      </p:pic>
      <p:sp>
        <p:nvSpPr>
          <p:cNvPr id="9" name="Text Placeholder 9">
            <a:extLst>
              <a:ext uri="{FF2B5EF4-FFF2-40B4-BE49-F238E27FC236}">
                <a16:creationId xmlns:a16="http://schemas.microsoft.com/office/drawing/2014/main" id="{6C8F6671-B99C-9BE1-AD95-88E73508E41D}"/>
              </a:ext>
            </a:extLst>
          </p:cNvPr>
          <p:cNvSpPr txBox="1">
            <a:spLocks/>
          </p:cNvSpPr>
          <p:nvPr/>
        </p:nvSpPr>
        <p:spPr>
          <a:xfrm>
            <a:off x="6465830" y="4012019"/>
            <a:ext cx="5726170" cy="2310809"/>
          </a:xfrm>
          <a:prstGeom prst="rect">
            <a:avLst/>
          </a:prstGeom>
          <a:solidFill>
            <a:srgbClr val="BD582C"/>
          </a:solidFill>
          <a:ln>
            <a:no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Hosting trends reveal regional patterns: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Europe dominates with the highest hosting count, reflecting its early involvement and strong sports infrastructure.</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Cities like Athens, London, and Paris have hosted multiple times, showcasing their historic significance in the Olympics.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The 21st century shows a push for regional diversity, with hosts like Beijing and Rio signaling increased inclusivity.</a:t>
            </a:r>
          </a:p>
        </p:txBody>
      </p:sp>
      <p:pic>
        <p:nvPicPr>
          <p:cNvPr id="11" name="Picture 10">
            <a:extLst>
              <a:ext uri="{FF2B5EF4-FFF2-40B4-BE49-F238E27FC236}">
                <a16:creationId xmlns:a16="http://schemas.microsoft.com/office/drawing/2014/main" id="{214337D2-5883-11CC-54AD-7C3F7B23C7D9}"/>
              </a:ext>
            </a:extLst>
          </p:cNvPr>
          <p:cNvPicPr>
            <a:picLocks noChangeAspect="1"/>
          </p:cNvPicPr>
          <p:nvPr/>
        </p:nvPicPr>
        <p:blipFill>
          <a:blip r:embed="rId4">
            <a:extLst>
              <a:ext uri="{28A0092B-C50C-407E-A947-70E740481C1C}">
                <a14:useLocalDpi xmlns:a14="http://schemas.microsoft.com/office/drawing/2010/main" val="0"/>
              </a:ext>
            </a:extLst>
          </a:blip>
          <a:srcRect b="21751"/>
          <a:stretch/>
        </p:blipFill>
        <p:spPr>
          <a:xfrm>
            <a:off x="6465828" y="2154865"/>
            <a:ext cx="5726171" cy="1857153"/>
          </a:xfrm>
          <a:prstGeom prst="rect">
            <a:avLst/>
          </a:prstGeom>
          <a:ln>
            <a:solidFill>
              <a:schemeClr val="accent1"/>
            </a:solidFill>
          </a:ln>
        </p:spPr>
      </p:pic>
    </p:spTree>
    <p:extLst>
      <p:ext uri="{BB962C8B-B14F-4D97-AF65-F5344CB8AC3E}">
        <p14:creationId xmlns:p14="http://schemas.microsoft.com/office/powerpoint/2010/main" val="494303727"/>
      </p:ext>
    </p:extLst>
  </p:cSld>
  <p:clrMapOvr>
    <a:masterClrMapping/>
  </p:clrMapOvr>
  <mc:AlternateContent xmlns:mc="http://schemas.openxmlformats.org/markup-compatibility/2006">
    <mc:Choice xmlns:p14="http://schemas.microsoft.com/office/powerpoint/2010/main" Requires="p14">
      <p:transition spd="slow" p14:dur="2000" advTm="123665"/>
    </mc:Choice>
    <mc:Fallback>
      <p:transition spd="slow" advTm="1236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0C9BD-F4D0-0D2A-EF81-1F73C7547339}"/>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A9A74184-C9C6-CA32-5A5B-93AF895E769E}"/>
              </a:ext>
            </a:extLst>
          </p:cNvPr>
          <p:cNvSpPr>
            <a:spLocks noGrp="1"/>
          </p:cNvSpPr>
          <p:nvPr>
            <p:ph type="sldNum" sz="quarter" idx="12"/>
          </p:nvPr>
        </p:nvSpPr>
        <p:spPr/>
        <p:txBody>
          <a:bodyPr/>
          <a:lstStyle/>
          <a:p>
            <a:fld id="{8EB7C9AE-03AA-42CB-A068-532379B2A882}" type="slidenum">
              <a:rPr lang="en-IN" smtClean="0"/>
              <a:t>32</a:t>
            </a:fld>
            <a:endParaRPr lang="en-IN"/>
          </a:p>
        </p:txBody>
      </p:sp>
      <p:graphicFrame>
        <p:nvGraphicFramePr>
          <p:cNvPr id="4" name="Chart 3">
            <a:extLst>
              <a:ext uri="{FF2B5EF4-FFF2-40B4-BE49-F238E27FC236}">
                <a16:creationId xmlns:a16="http://schemas.microsoft.com/office/drawing/2014/main" id="{1B3A0A3B-3C70-41AE-8E71-0D63644FEE29}"/>
              </a:ext>
            </a:extLst>
          </p:cNvPr>
          <p:cNvGraphicFramePr>
            <a:graphicFrameLocks/>
          </p:cNvGraphicFramePr>
          <p:nvPr>
            <p:extLst>
              <p:ext uri="{D42A27DB-BD31-4B8C-83A1-F6EECF244321}">
                <p14:modId xmlns:p14="http://schemas.microsoft.com/office/powerpoint/2010/main" val="2596664355"/>
              </p:ext>
            </p:extLst>
          </p:nvPr>
        </p:nvGraphicFramePr>
        <p:xfrm>
          <a:off x="1" y="3147237"/>
          <a:ext cx="7152166" cy="318268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C63F5EE3-A2F9-C48B-2CF0-B26E7FF0E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6216379" cy="3147238"/>
          </a:xfrm>
          <a:prstGeom prst="rect">
            <a:avLst/>
          </a:prstGeom>
          <a:ln>
            <a:solidFill>
              <a:schemeClr val="accent1"/>
            </a:solidFill>
          </a:ln>
        </p:spPr>
      </p:pic>
      <p:sp>
        <p:nvSpPr>
          <p:cNvPr id="7" name="Text Placeholder 9">
            <a:extLst>
              <a:ext uri="{FF2B5EF4-FFF2-40B4-BE49-F238E27FC236}">
                <a16:creationId xmlns:a16="http://schemas.microsoft.com/office/drawing/2014/main" id="{49BB6D7E-9F58-C294-21BA-E1D7FC8CEA33}"/>
              </a:ext>
            </a:extLst>
          </p:cNvPr>
          <p:cNvSpPr txBox="1">
            <a:spLocks/>
          </p:cNvSpPr>
          <p:nvPr/>
        </p:nvSpPr>
        <p:spPr>
          <a:xfrm>
            <a:off x="7152167" y="3147237"/>
            <a:ext cx="5039833" cy="3182680"/>
          </a:xfrm>
          <a:prstGeom prst="rect">
            <a:avLst/>
          </a:prstGeom>
          <a:solidFill>
            <a:srgbClr val="BD582C"/>
          </a:solidFill>
          <a:ln>
            <a:no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The duration of the Olympic Games, measured by the number of events, has steadily increased over time:</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Post-WWII (1948): A notable surge in both Summer and Winter Games.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1994 Shift: Winter Games moved to a new cycle, leading to more frequent hosting.</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1992–2016: Major growth in Summer Games events due to global participation and new sports inclusion.</a:t>
            </a:r>
          </a:p>
        </p:txBody>
      </p:sp>
      <p:pic>
        <p:nvPicPr>
          <p:cNvPr id="11" name="Picture 10">
            <a:extLst>
              <a:ext uri="{FF2B5EF4-FFF2-40B4-BE49-F238E27FC236}">
                <a16:creationId xmlns:a16="http://schemas.microsoft.com/office/drawing/2014/main" id="{8A02AB8F-4074-AEA2-0B4A-11A1A5084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379" y="0"/>
            <a:ext cx="5975621" cy="3147237"/>
          </a:xfrm>
          <a:prstGeom prst="rect">
            <a:avLst/>
          </a:prstGeom>
          <a:ln>
            <a:solidFill>
              <a:schemeClr val="accent1"/>
            </a:solidFill>
          </a:ln>
        </p:spPr>
      </p:pic>
    </p:spTree>
    <p:extLst>
      <p:ext uri="{BB962C8B-B14F-4D97-AF65-F5344CB8AC3E}">
        <p14:creationId xmlns:p14="http://schemas.microsoft.com/office/powerpoint/2010/main" val="1713299558"/>
      </p:ext>
    </p:extLst>
  </p:cSld>
  <p:clrMapOvr>
    <a:masterClrMapping/>
  </p:clrMapOvr>
  <mc:AlternateContent xmlns:mc="http://schemas.openxmlformats.org/markup-compatibility/2006">
    <mc:Choice xmlns:p14="http://schemas.microsoft.com/office/powerpoint/2010/main" Requires="p14">
      <p:transition spd="slow" p14:dur="2000" advTm="201220"/>
    </mc:Choice>
    <mc:Fallback>
      <p:transition spd="slow" advTm="20122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B0905-7760-C849-F0F7-B75D487D8DF9}"/>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BA7DDFB0-EC30-5E43-4532-8BA7D6700CAC}"/>
              </a:ext>
            </a:extLst>
          </p:cNvPr>
          <p:cNvSpPr>
            <a:spLocks noGrp="1"/>
          </p:cNvSpPr>
          <p:nvPr>
            <p:ph type="sldNum" sz="quarter" idx="12"/>
          </p:nvPr>
        </p:nvSpPr>
        <p:spPr/>
        <p:txBody>
          <a:bodyPr/>
          <a:lstStyle/>
          <a:p>
            <a:fld id="{8EB7C9AE-03AA-42CB-A068-532379B2A882}" type="slidenum">
              <a:rPr lang="en-IN" smtClean="0"/>
              <a:t>33</a:t>
            </a:fld>
            <a:endParaRPr lang="en-IN"/>
          </a:p>
        </p:txBody>
      </p:sp>
      <p:graphicFrame>
        <p:nvGraphicFramePr>
          <p:cNvPr id="4" name="Chart 3">
            <a:extLst>
              <a:ext uri="{FF2B5EF4-FFF2-40B4-BE49-F238E27FC236}">
                <a16:creationId xmlns:a16="http://schemas.microsoft.com/office/drawing/2014/main" id="{2C23B174-BDAC-6A7E-C71D-BCC113EF9572}"/>
              </a:ext>
            </a:extLst>
          </p:cNvPr>
          <p:cNvGraphicFramePr>
            <a:graphicFrameLocks/>
          </p:cNvGraphicFramePr>
          <p:nvPr>
            <p:extLst>
              <p:ext uri="{D42A27DB-BD31-4B8C-83A1-F6EECF244321}">
                <p14:modId xmlns:p14="http://schemas.microsoft.com/office/powerpoint/2010/main" val="3652255553"/>
              </p:ext>
            </p:extLst>
          </p:nvPr>
        </p:nvGraphicFramePr>
        <p:xfrm>
          <a:off x="0" y="3414822"/>
          <a:ext cx="4858470" cy="292218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9">
            <a:extLst>
              <a:ext uri="{FF2B5EF4-FFF2-40B4-BE49-F238E27FC236}">
                <a16:creationId xmlns:a16="http://schemas.microsoft.com/office/drawing/2014/main" id="{3B65F661-3FA1-0F06-B6B9-1365245B73BA}"/>
              </a:ext>
            </a:extLst>
          </p:cNvPr>
          <p:cNvSpPr txBox="1">
            <a:spLocks/>
          </p:cNvSpPr>
          <p:nvPr/>
        </p:nvSpPr>
        <p:spPr>
          <a:xfrm>
            <a:off x="9152999" y="-14178"/>
            <a:ext cx="3039001" cy="3429000"/>
          </a:xfrm>
          <a:prstGeom prst="rect">
            <a:avLst/>
          </a:prstGeom>
          <a:solidFill>
            <a:srgbClr val="BD582C"/>
          </a:solidFill>
          <a:ln>
            <a:solidFill>
              <a:schemeClr val="accent1"/>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The Olympics have seen several notable occurrences: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1896: The first modern Olympics hosted 72 participants, mainly European.</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World Wars: Interruptions in 1916, 1940, and 1944 due to global conflicts.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Post-war era: Rapid global expansion with diverse sports and participants.</a:t>
            </a:r>
          </a:p>
          <a:p>
            <a:pPr>
              <a:spcAft>
                <a:spcPts val="600"/>
              </a:spcAft>
            </a:pPr>
            <a:r>
              <a:rPr lang="en-US" sz="1700" dirty="0">
                <a:solidFill>
                  <a:schemeClr val="bg1"/>
                </a:solidFill>
                <a:latin typeface="+mn-lt"/>
                <a:ea typeface="+mn-ea"/>
                <a:cs typeface="+mn-cs"/>
              </a:rPr>
              <a:t>The Olympics' evolution reflects resilience and adaptability, responding to historical events while embracing inclusivity and global representation.</a:t>
            </a:r>
          </a:p>
        </p:txBody>
      </p:sp>
      <p:pic>
        <p:nvPicPr>
          <p:cNvPr id="7" name="Picture 6">
            <a:extLst>
              <a:ext uri="{FF2B5EF4-FFF2-40B4-BE49-F238E27FC236}">
                <a16:creationId xmlns:a16="http://schemas.microsoft.com/office/drawing/2014/main" id="{C0D1A7AD-25ED-D29E-F09D-54EAB9A0B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3000" cy="3429000"/>
          </a:xfrm>
          <a:prstGeom prst="rect">
            <a:avLst/>
          </a:prstGeom>
          <a:ln>
            <a:solidFill>
              <a:schemeClr val="accent1"/>
            </a:solidFill>
          </a:ln>
        </p:spPr>
      </p:pic>
      <p:pic>
        <p:nvPicPr>
          <p:cNvPr id="9" name="Picture 8">
            <a:extLst>
              <a:ext uri="{FF2B5EF4-FFF2-40B4-BE49-F238E27FC236}">
                <a16:creationId xmlns:a16="http://schemas.microsoft.com/office/drawing/2014/main" id="{763ABF56-57C6-1411-6F41-1571DA573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471" y="3414822"/>
            <a:ext cx="4044524" cy="2922184"/>
          </a:xfrm>
          <a:prstGeom prst="rect">
            <a:avLst/>
          </a:prstGeom>
          <a:ln>
            <a:solidFill>
              <a:schemeClr val="accent1"/>
            </a:solidFill>
          </a:ln>
        </p:spPr>
      </p:pic>
      <p:pic>
        <p:nvPicPr>
          <p:cNvPr id="11" name="Picture 10">
            <a:extLst>
              <a:ext uri="{FF2B5EF4-FFF2-40B4-BE49-F238E27FC236}">
                <a16:creationId xmlns:a16="http://schemas.microsoft.com/office/drawing/2014/main" id="{968CE82E-71EC-4DBB-05E7-61838B7F3437}"/>
              </a:ext>
            </a:extLst>
          </p:cNvPr>
          <p:cNvPicPr>
            <a:picLocks noChangeAspect="1"/>
          </p:cNvPicPr>
          <p:nvPr/>
        </p:nvPicPr>
        <p:blipFill>
          <a:blip r:embed="rId5">
            <a:extLst>
              <a:ext uri="{28A0092B-C50C-407E-A947-70E740481C1C}">
                <a14:useLocalDpi xmlns:a14="http://schemas.microsoft.com/office/drawing/2010/main" val="0"/>
              </a:ext>
            </a:extLst>
          </a:blip>
          <a:srcRect r="10495"/>
          <a:stretch/>
        </p:blipFill>
        <p:spPr>
          <a:xfrm>
            <a:off x="8902995" y="3414822"/>
            <a:ext cx="3289004" cy="2922183"/>
          </a:xfrm>
          <a:prstGeom prst="rect">
            <a:avLst/>
          </a:prstGeom>
          <a:ln>
            <a:solidFill>
              <a:schemeClr val="accent1"/>
            </a:solidFill>
          </a:ln>
        </p:spPr>
      </p:pic>
    </p:spTree>
    <p:extLst>
      <p:ext uri="{BB962C8B-B14F-4D97-AF65-F5344CB8AC3E}">
        <p14:creationId xmlns:p14="http://schemas.microsoft.com/office/powerpoint/2010/main" val="3798410551"/>
      </p:ext>
    </p:extLst>
  </p:cSld>
  <p:clrMapOvr>
    <a:masterClrMapping/>
  </p:clrMapOvr>
  <mc:AlternateContent xmlns:mc="http://schemas.openxmlformats.org/markup-compatibility/2006">
    <mc:Choice xmlns:p14="http://schemas.microsoft.com/office/powerpoint/2010/main" Requires="p14">
      <p:transition spd="slow" p14:dur="2000" advTm="83174"/>
    </mc:Choice>
    <mc:Fallback>
      <p:transition spd="slow" advTm="8317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2F49F-7B9B-0E43-9316-BFB7E10703BB}"/>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F2A5D5B0-53F2-853D-7575-0BCA44741134}"/>
              </a:ext>
            </a:extLst>
          </p:cNvPr>
          <p:cNvSpPr>
            <a:spLocks noGrp="1"/>
          </p:cNvSpPr>
          <p:nvPr>
            <p:ph type="sldNum" sz="quarter" idx="12"/>
          </p:nvPr>
        </p:nvSpPr>
        <p:spPr/>
        <p:txBody>
          <a:bodyPr/>
          <a:lstStyle/>
          <a:p>
            <a:fld id="{8EB7C9AE-03AA-42CB-A068-532379B2A882}" type="slidenum">
              <a:rPr lang="en-IN" smtClean="0"/>
              <a:t>34</a:t>
            </a:fld>
            <a:endParaRPr lang="en-IN"/>
          </a:p>
        </p:txBody>
      </p:sp>
      <p:pic>
        <p:nvPicPr>
          <p:cNvPr id="5" name="Picture 4">
            <a:extLst>
              <a:ext uri="{FF2B5EF4-FFF2-40B4-BE49-F238E27FC236}">
                <a16:creationId xmlns:a16="http://schemas.microsoft.com/office/drawing/2014/main" id="{AFB4CD83-E651-A38D-95AC-38B9D975F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322828"/>
          </a:xfrm>
          <a:prstGeom prst="rect">
            <a:avLst/>
          </a:prstGeom>
          <a:ln>
            <a:solidFill>
              <a:srgbClr val="FF8205"/>
            </a:solidFill>
          </a:ln>
        </p:spPr>
      </p:pic>
      <p:pic>
        <p:nvPicPr>
          <p:cNvPr id="7" name="Picture 6">
            <a:extLst>
              <a:ext uri="{FF2B5EF4-FFF2-40B4-BE49-F238E27FC236}">
                <a16:creationId xmlns:a16="http://schemas.microsoft.com/office/drawing/2014/main" id="{EFF56CB7-7C2F-9551-D392-B6760E722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488" y="2523460"/>
            <a:ext cx="3650512" cy="3799368"/>
          </a:xfrm>
          <a:prstGeom prst="rect">
            <a:avLst/>
          </a:prstGeom>
          <a:ln>
            <a:solidFill>
              <a:srgbClr val="FF8205"/>
            </a:solidFill>
          </a:ln>
        </p:spPr>
      </p:pic>
    </p:spTree>
    <p:extLst>
      <p:ext uri="{BB962C8B-B14F-4D97-AF65-F5344CB8AC3E}">
        <p14:creationId xmlns:p14="http://schemas.microsoft.com/office/powerpoint/2010/main" val="3527387872"/>
      </p:ext>
    </p:extLst>
  </p:cSld>
  <p:clrMapOvr>
    <a:masterClrMapping/>
  </p:clrMapOvr>
  <mc:AlternateContent xmlns:mc="http://schemas.openxmlformats.org/markup-compatibility/2006">
    <mc:Choice xmlns:p14="http://schemas.microsoft.com/office/powerpoint/2010/main" Requires="p14">
      <p:transition spd="slow" p14:dur="2000" advTm="95542"/>
    </mc:Choice>
    <mc:Fallback>
      <p:transition spd="slow" advTm="9554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75B00-6D08-1F5E-93BB-8EE768410AB5}"/>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90D9F73A-50F1-C407-DEDF-43E73B987F68}"/>
              </a:ext>
            </a:extLst>
          </p:cNvPr>
          <p:cNvSpPr>
            <a:spLocks noGrp="1"/>
          </p:cNvSpPr>
          <p:nvPr>
            <p:ph type="sldNum" sz="quarter" idx="12"/>
          </p:nvPr>
        </p:nvSpPr>
        <p:spPr/>
        <p:txBody>
          <a:bodyPr/>
          <a:lstStyle/>
          <a:p>
            <a:fld id="{8EB7C9AE-03AA-42CB-A068-532379B2A882}" type="slidenum">
              <a:rPr lang="en-IN" smtClean="0"/>
              <a:t>35</a:t>
            </a:fld>
            <a:endParaRPr lang="en-IN"/>
          </a:p>
        </p:txBody>
      </p:sp>
      <p:pic>
        <p:nvPicPr>
          <p:cNvPr id="5" name="Picture 4">
            <a:extLst>
              <a:ext uri="{FF2B5EF4-FFF2-40B4-BE49-F238E27FC236}">
                <a16:creationId xmlns:a16="http://schemas.microsoft.com/office/drawing/2014/main" id="{3B1C419A-9CC5-0904-07F4-E143E1C26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75051"/>
          </a:xfrm>
          <a:prstGeom prst="rect">
            <a:avLst/>
          </a:prstGeom>
          <a:ln>
            <a:solidFill>
              <a:srgbClr val="FF8205"/>
            </a:solidFill>
          </a:ln>
        </p:spPr>
      </p:pic>
      <p:pic>
        <p:nvPicPr>
          <p:cNvPr id="7" name="Picture 6">
            <a:extLst>
              <a:ext uri="{FF2B5EF4-FFF2-40B4-BE49-F238E27FC236}">
                <a16:creationId xmlns:a16="http://schemas.microsoft.com/office/drawing/2014/main" id="{89B56C06-9E09-7D04-5BBE-13C193E53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6096000" cy="2886740"/>
          </a:xfrm>
          <a:prstGeom prst="rect">
            <a:avLst/>
          </a:prstGeom>
          <a:ln>
            <a:solidFill>
              <a:srgbClr val="FF8205"/>
            </a:solidFill>
          </a:ln>
        </p:spPr>
      </p:pic>
      <p:sp>
        <p:nvSpPr>
          <p:cNvPr id="8" name="Text Placeholder 9">
            <a:extLst>
              <a:ext uri="{FF2B5EF4-FFF2-40B4-BE49-F238E27FC236}">
                <a16:creationId xmlns:a16="http://schemas.microsoft.com/office/drawing/2014/main" id="{850633FB-0345-F8F6-FEF6-73E49B49F99C}"/>
              </a:ext>
            </a:extLst>
          </p:cNvPr>
          <p:cNvSpPr txBox="1">
            <a:spLocks/>
          </p:cNvSpPr>
          <p:nvPr/>
        </p:nvSpPr>
        <p:spPr>
          <a:xfrm>
            <a:off x="6096000" y="4175051"/>
            <a:ext cx="6096000" cy="2140689"/>
          </a:xfrm>
          <a:prstGeom prst="rect">
            <a:avLst/>
          </a:prstGeom>
          <a:solidFill>
            <a:srgbClr val="BD582C"/>
          </a:solidFill>
          <a:ln>
            <a:solidFill>
              <a:schemeClr val="accent1"/>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The popularity of sports at the Olympics has evolved significantly:</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Early Olympics: Athletics, Gymnastics, and Swimming dominated.</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Later Years: Introduction of sports like Basketball and Badminton reflected shifting trends.</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Event Growth: Popular sports like Swimming and Athletics saw expanded events, showcasing increasing global interest.</a:t>
            </a:r>
          </a:p>
        </p:txBody>
      </p:sp>
    </p:spTree>
    <p:extLst>
      <p:ext uri="{BB962C8B-B14F-4D97-AF65-F5344CB8AC3E}">
        <p14:creationId xmlns:p14="http://schemas.microsoft.com/office/powerpoint/2010/main" val="3280968553"/>
      </p:ext>
    </p:extLst>
  </p:cSld>
  <p:clrMapOvr>
    <a:masterClrMapping/>
  </p:clrMapOvr>
  <mc:AlternateContent xmlns:mc="http://schemas.openxmlformats.org/markup-compatibility/2006">
    <mc:Choice xmlns:p14="http://schemas.microsoft.com/office/powerpoint/2010/main" Requires="p14">
      <p:transition spd="slow" p14:dur="2000" advTm="141450"/>
    </mc:Choice>
    <mc:Fallback>
      <p:transition spd="slow" advTm="14145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8B3C94-883F-C6A2-84DA-9FA159FB8906}"/>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671E4AE7-4365-0899-18AF-427638092695}"/>
              </a:ext>
            </a:extLst>
          </p:cNvPr>
          <p:cNvSpPr>
            <a:spLocks noGrp="1"/>
          </p:cNvSpPr>
          <p:nvPr>
            <p:ph type="sldNum" sz="quarter" idx="12"/>
          </p:nvPr>
        </p:nvSpPr>
        <p:spPr/>
        <p:txBody>
          <a:bodyPr/>
          <a:lstStyle/>
          <a:p>
            <a:fld id="{8EB7C9AE-03AA-42CB-A068-532379B2A882}" type="slidenum">
              <a:rPr lang="en-IN" smtClean="0"/>
              <a:t>36</a:t>
            </a:fld>
            <a:endParaRPr lang="en-IN"/>
          </a:p>
        </p:txBody>
      </p:sp>
      <p:sp>
        <p:nvSpPr>
          <p:cNvPr id="4" name="Text Placeholder 9">
            <a:extLst>
              <a:ext uri="{FF2B5EF4-FFF2-40B4-BE49-F238E27FC236}">
                <a16:creationId xmlns:a16="http://schemas.microsoft.com/office/drawing/2014/main" id="{962582DF-C313-A71C-2D55-E6B75ECCF018}"/>
              </a:ext>
            </a:extLst>
          </p:cNvPr>
          <p:cNvSpPr txBox="1">
            <a:spLocks/>
          </p:cNvSpPr>
          <p:nvPr/>
        </p:nvSpPr>
        <p:spPr>
          <a:xfrm>
            <a:off x="10015870" y="-1"/>
            <a:ext cx="2176130" cy="6314307"/>
          </a:xfrm>
          <a:prstGeom prst="rect">
            <a:avLst/>
          </a:prstGeom>
          <a:solidFill>
            <a:srgbClr val="BD582C"/>
          </a:solidFill>
          <a:ln>
            <a:solidFill>
              <a:schemeClr val="accent1"/>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Certain sports are culturally or regionally specific:</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Croquet (France) and Racquets (UK): 100% participation localized.</a:t>
            </a:r>
          </a:p>
          <a:p>
            <a:pPr marL="285750" indent="-285750">
              <a:spcAft>
                <a:spcPts val="600"/>
              </a:spcAft>
              <a:buFont typeface="Arial" panose="020B0604020202020204" pitchFamily="34" charset="0"/>
              <a:buChar char="•"/>
            </a:pPr>
            <a:r>
              <a:rPr lang="en-US" sz="1700" dirty="0">
                <a:solidFill>
                  <a:schemeClr val="bg1"/>
                </a:solidFill>
                <a:latin typeface="+mn-lt"/>
                <a:ea typeface="+mn-ea"/>
                <a:cs typeface="+mn-cs"/>
              </a:rPr>
              <a:t>Cricket, Motorboating, and Jeu De </a:t>
            </a:r>
            <a:r>
              <a:rPr lang="en-US" sz="1700" dirty="0" err="1">
                <a:solidFill>
                  <a:schemeClr val="bg1"/>
                </a:solidFill>
                <a:latin typeface="+mn-lt"/>
                <a:ea typeface="+mn-ea"/>
                <a:cs typeface="+mn-cs"/>
              </a:rPr>
              <a:t>Paume</a:t>
            </a:r>
            <a:r>
              <a:rPr lang="en-US" sz="1700" dirty="0">
                <a:solidFill>
                  <a:schemeClr val="bg1"/>
                </a:solidFill>
                <a:latin typeface="+mn-lt"/>
                <a:ea typeface="+mn-ea"/>
                <a:cs typeface="+mn-cs"/>
              </a:rPr>
              <a:t> have over 90% participation from the UK, reflecting their cultural origins.</a:t>
            </a:r>
          </a:p>
          <a:p>
            <a:pPr>
              <a:spcAft>
                <a:spcPts val="600"/>
              </a:spcAft>
            </a:pPr>
            <a:r>
              <a:rPr lang="en-US" sz="1700" dirty="0">
                <a:solidFill>
                  <a:schemeClr val="bg1"/>
                </a:solidFill>
                <a:latin typeface="+mn-lt"/>
                <a:ea typeface="+mn-ea"/>
                <a:cs typeface="+mn-cs"/>
              </a:rPr>
              <a:t>These trends highlight how regional traditions and history influence Olympic sports.</a:t>
            </a:r>
          </a:p>
        </p:txBody>
      </p:sp>
      <p:pic>
        <p:nvPicPr>
          <p:cNvPr id="6" name="Picture 5">
            <a:extLst>
              <a:ext uri="{FF2B5EF4-FFF2-40B4-BE49-F238E27FC236}">
                <a16:creationId xmlns:a16="http://schemas.microsoft.com/office/drawing/2014/main" id="{E10890B2-5539-B17A-DB88-C5C5997B9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015869" cy="6314308"/>
          </a:xfrm>
          <a:prstGeom prst="rect">
            <a:avLst/>
          </a:prstGeom>
          <a:ln>
            <a:solidFill>
              <a:srgbClr val="FF8205"/>
            </a:solidFill>
          </a:ln>
        </p:spPr>
      </p:pic>
    </p:spTree>
    <p:extLst>
      <p:ext uri="{BB962C8B-B14F-4D97-AF65-F5344CB8AC3E}">
        <p14:creationId xmlns:p14="http://schemas.microsoft.com/office/powerpoint/2010/main" val="198136969"/>
      </p:ext>
    </p:extLst>
  </p:cSld>
  <p:clrMapOvr>
    <a:masterClrMapping/>
  </p:clrMapOvr>
  <mc:AlternateContent xmlns:mc="http://schemas.openxmlformats.org/markup-compatibility/2006">
    <mc:Choice xmlns:p14="http://schemas.microsoft.com/office/powerpoint/2010/main" Requires="p14">
      <p:transition spd="slow" p14:dur="2000" advTm="86501"/>
    </mc:Choice>
    <mc:Fallback>
      <p:transition spd="slow" advTm="865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D70BE-DC97-C548-1715-B90E29E83991}"/>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BDA5EDD4-E37E-82A6-34A2-C7E856E84D46}"/>
              </a:ext>
            </a:extLst>
          </p:cNvPr>
          <p:cNvSpPr>
            <a:spLocks noGrp="1"/>
          </p:cNvSpPr>
          <p:nvPr>
            <p:ph type="sldNum" sz="quarter" idx="12"/>
          </p:nvPr>
        </p:nvSpPr>
        <p:spPr/>
        <p:txBody>
          <a:bodyPr/>
          <a:lstStyle/>
          <a:p>
            <a:fld id="{8EB7C9AE-03AA-42CB-A068-532379B2A882}" type="slidenum">
              <a:rPr lang="en-IN" smtClean="0"/>
              <a:t>37</a:t>
            </a:fld>
            <a:endParaRPr lang="en-IN"/>
          </a:p>
        </p:txBody>
      </p:sp>
      <p:pic>
        <p:nvPicPr>
          <p:cNvPr id="10" name="Picture 9">
            <a:extLst>
              <a:ext uri="{FF2B5EF4-FFF2-40B4-BE49-F238E27FC236}">
                <a16:creationId xmlns:a16="http://schemas.microsoft.com/office/drawing/2014/main" id="{BC64B4B6-2607-2948-8352-2C721CBAB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315740"/>
          </a:xfrm>
          <a:prstGeom prst="rect">
            <a:avLst/>
          </a:prstGeom>
          <a:ln>
            <a:solidFill>
              <a:srgbClr val="FF8205"/>
            </a:solidFill>
          </a:ln>
        </p:spPr>
      </p:pic>
      <p:pic>
        <p:nvPicPr>
          <p:cNvPr id="8" name="Picture 7">
            <a:extLst>
              <a:ext uri="{FF2B5EF4-FFF2-40B4-BE49-F238E27FC236}">
                <a16:creationId xmlns:a16="http://schemas.microsoft.com/office/drawing/2014/main" id="{C0F914F6-8298-0A0F-892A-D7C64FBE4F91}"/>
              </a:ext>
            </a:extLst>
          </p:cNvPr>
          <p:cNvPicPr>
            <a:picLocks noChangeAspect="1"/>
          </p:cNvPicPr>
          <p:nvPr/>
        </p:nvPicPr>
        <p:blipFill>
          <a:blip r:embed="rId4">
            <a:extLst>
              <a:ext uri="{28A0092B-C50C-407E-A947-70E740481C1C}">
                <a14:useLocalDpi xmlns:a14="http://schemas.microsoft.com/office/drawing/2010/main" val="0"/>
              </a:ext>
            </a:extLst>
          </a:blip>
          <a:srcRect r="2809" b="16396"/>
          <a:stretch/>
        </p:blipFill>
        <p:spPr>
          <a:xfrm>
            <a:off x="5160874" y="3882654"/>
            <a:ext cx="4202866" cy="2975345"/>
          </a:xfrm>
          <a:prstGeom prst="rect">
            <a:avLst/>
          </a:prstGeom>
          <a:ln>
            <a:solidFill>
              <a:srgbClr val="FF8205"/>
            </a:solidFill>
          </a:ln>
        </p:spPr>
      </p:pic>
    </p:spTree>
    <p:extLst>
      <p:ext uri="{BB962C8B-B14F-4D97-AF65-F5344CB8AC3E}">
        <p14:creationId xmlns:p14="http://schemas.microsoft.com/office/powerpoint/2010/main" val="661199215"/>
      </p:ext>
    </p:extLst>
  </p:cSld>
  <p:clrMapOvr>
    <a:masterClrMapping/>
  </p:clrMapOvr>
  <mc:AlternateContent xmlns:mc="http://schemas.openxmlformats.org/markup-compatibility/2006">
    <mc:Choice xmlns:p14="http://schemas.microsoft.com/office/powerpoint/2010/main" Requires="p14">
      <p:transition spd="slow" p14:dur="2000" advTm="96268"/>
    </mc:Choice>
    <mc:Fallback>
      <p:transition spd="slow" advTm="9626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D4DC7A-0C71-9AD1-50D4-5E3F5E6AD08E}"/>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3CF1C06F-F9B8-77D3-E2F8-8B3B811C8439}"/>
              </a:ext>
            </a:extLst>
          </p:cNvPr>
          <p:cNvSpPr>
            <a:spLocks noGrp="1"/>
          </p:cNvSpPr>
          <p:nvPr>
            <p:ph type="sldNum" sz="quarter" idx="12"/>
          </p:nvPr>
        </p:nvSpPr>
        <p:spPr/>
        <p:txBody>
          <a:bodyPr/>
          <a:lstStyle/>
          <a:p>
            <a:fld id="{8EB7C9AE-03AA-42CB-A068-532379B2A882}" type="slidenum">
              <a:rPr lang="en-IN" smtClean="0"/>
              <a:t>38</a:t>
            </a:fld>
            <a:endParaRPr lang="en-IN"/>
          </a:p>
        </p:txBody>
      </p:sp>
      <p:pic>
        <p:nvPicPr>
          <p:cNvPr id="5" name="Picture 4">
            <a:extLst>
              <a:ext uri="{FF2B5EF4-FFF2-40B4-BE49-F238E27FC236}">
                <a16:creationId xmlns:a16="http://schemas.microsoft.com/office/drawing/2014/main" id="{422D1E43-7889-4353-8717-474D5BD1D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08651"/>
          </a:xfrm>
          <a:prstGeom prst="rect">
            <a:avLst/>
          </a:prstGeom>
          <a:ln>
            <a:solidFill>
              <a:srgbClr val="FF8205"/>
            </a:solidFill>
          </a:ln>
        </p:spPr>
      </p:pic>
    </p:spTree>
    <p:extLst>
      <p:ext uri="{BB962C8B-B14F-4D97-AF65-F5344CB8AC3E}">
        <p14:creationId xmlns:p14="http://schemas.microsoft.com/office/powerpoint/2010/main" val="416514622"/>
      </p:ext>
    </p:extLst>
  </p:cSld>
  <p:clrMapOvr>
    <a:masterClrMapping/>
  </p:clrMapOvr>
  <mc:AlternateContent xmlns:mc="http://schemas.openxmlformats.org/markup-compatibility/2006">
    <mc:Choice xmlns:p14="http://schemas.microsoft.com/office/powerpoint/2010/main" Requires="p14">
      <p:transition spd="slow" p14:dur="2000" advTm="127578"/>
    </mc:Choice>
    <mc:Fallback>
      <p:transition spd="slow" advTm="12757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5C201-9EFE-75FD-15C2-728797F4E032}"/>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6A715A72-3229-DE6C-5204-7D1AD0023E69}"/>
              </a:ext>
            </a:extLst>
          </p:cNvPr>
          <p:cNvSpPr>
            <a:spLocks noGrp="1"/>
          </p:cNvSpPr>
          <p:nvPr>
            <p:ph type="sldNum" sz="quarter" idx="12"/>
          </p:nvPr>
        </p:nvSpPr>
        <p:spPr/>
        <p:txBody>
          <a:bodyPr/>
          <a:lstStyle/>
          <a:p>
            <a:fld id="{8EB7C9AE-03AA-42CB-A068-532379B2A882}" type="slidenum">
              <a:rPr lang="en-IN" smtClean="0"/>
              <a:t>39</a:t>
            </a:fld>
            <a:endParaRPr lang="en-IN"/>
          </a:p>
        </p:txBody>
      </p:sp>
      <p:pic>
        <p:nvPicPr>
          <p:cNvPr id="5" name="Picture 4">
            <a:extLst>
              <a:ext uri="{FF2B5EF4-FFF2-40B4-BE49-F238E27FC236}">
                <a16:creationId xmlns:a16="http://schemas.microsoft.com/office/drawing/2014/main" id="{9F839224-F4F3-6884-C017-4C7F6D541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472223" cy="6308651"/>
          </a:xfrm>
          <a:prstGeom prst="rect">
            <a:avLst/>
          </a:prstGeom>
          <a:ln>
            <a:solidFill>
              <a:srgbClr val="FF8205"/>
            </a:solidFill>
          </a:ln>
        </p:spPr>
      </p:pic>
      <p:pic>
        <p:nvPicPr>
          <p:cNvPr id="7" name="Picture 6">
            <a:extLst>
              <a:ext uri="{FF2B5EF4-FFF2-40B4-BE49-F238E27FC236}">
                <a16:creationId xmlns:a16="http://schemas.microsoft.com/office/drawing/2014/main" id="{41DA7731-6ABD-3768-80C6-1FA4D73D9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22" y="0"/>
            <a:ext cx="4692504" cy="6308651"/>
          </a:xfrm>
          <a:prstGeom prst="rect">
            <a:avLst/>
          </a:prstGeom>
          <a:ln>
            <a:solidFill>
              <a:srgbClr val="FF8205"/>
            </a:solidFill>
          </a:ln>
        </p:spPr>
      </p:pic>
      <p:sp>
        <p:nvSpPr>
          <p:cNvPr id="8" name="Text Placeholder 9">
            <a:extLst>
              <a:ext uri="{FF2B5EF4-FFF2-40B4-BE49-F238E27FC236}">
                <a16:creationId xmlns:a16="http://schemas.microsoft.com/office/drawing/2014/main" id="{A16D408A-2B8D-8B56-BA61-C2E7D826E070}"/>
              </a:ext>
            </a:extLst>
          </p:cNvPr>
          <p:cNvSpPr txBox="1">
            <a:spLocks/>
          </p:cNvSpPr>
          <p:nvPr/>
        </p:nvSpPr>
        <p:spPr>
          <a:xfrm>
            <a:off x="10164726" y="0"/>
            <a:ext cx="2027274" cy="6308651"/>
          </a:xfrm>
          <a:prstGeom prst="rect">
            <a:avLst/>
          </a:prstGeom>
          <a:solidFill>
            <a:srgbClr val="BD582C"/>
          </a:solidFill>
          <a:ln>
            <a:solidFill>
              <a:schemeClr val="accent1"/>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p>
          <a:p>
            <a:pPr>
              <a:spcAft>
                <a:spcPts val="600"/>
              </a:spcAft>
            </a:pPr>
            <a:r>
              <a:rPr lang="en-US" sz="1700" dirty="0">
                <a:solidFill>
                  <a:schemeClr val="bg1"/>
                </a:solidFill>
                <a:latin typeface="+mn-lt"/>
                <a:ea typeface="+mn-ea"/>
                <a:cs typeface="+mn-cs"/>
              </a:rPr>
              <a:t>Several events have been discontinued from the Olympics:</a:t>
            </a:r>
            <a:br>
              <a:rPr lang="en-US" sz="1700" dirty="0">
                <a:solidFill>
                  <a:schemeClr val="bg1"/>
                </a:solidFill>
                <a:latin typeface="+mn-lt"/>
                <a:ea typeface="+mn-ea"/>
                <a:cs typeface="+mn-cs"/>
              </a:rPr>
            </a:br>
            <a:r>
              <a:rPr lang="en-US" sz="1700" dirty="0">
                <a:solidFill>
                  <a:schemeClr val="bg1"/>
                </a:solidFill>
                <a:latin typeface="+mn-lt"/>
                <a:ea typeface="+mn-ea"/>
                <a:cs typeface="+mn-cs"/>
              </a:rPr>
              <a:t>Notable examples include:</a:t>
            </a:r>
            <a:br>
              <a:rPr lang="en-US" sz="1700" dirty="0">
                <a:solidFill>
                  <a:schemeClr val="bg1"/>
                </a:solidFill>
                <a:latin typeface="+mn-lt"/>
                <a:ea typeface="+mn-ea"/>
                <a:cs typeface="+mn-cs"/>
              </a:rPr>
            </a:br>
            <a:br>
              <a:rPr lang="en-US" sz="1700" dirty="0">
                <a:solidFill>
                  <a:schemeClr val="bg1"/>
                </a:solidFill>
                <a:latin typeface="+mn-lt"/>
                <a:ea typeface="+mn-ea"/>
                <a:cs typeface="+mn-cs"/>
              </a:rPr>
            </a:br>
            <a:r>
              <a:rPr lang="en-US" sz="1700" dirty="0">
                <a:solidFill>
                  <a:schemeClr val="bg1"/>
                </a:solidFill>
                <a:latin typeface="+mn-lt"/>
                <a:ea typeface="+mn-ea"/>
                <a:cs typeface="+mn-cs"/>
              </a:rPr>
              <a:t>&gt;Softball (2008).</a:t>
            </a:r>
          </a:p>
          <a:p>
            <a:pPr>
              <a:spcAft>
                <a:spcPts val="600"/>
              </a:spcAft>
            </a:pPr>
            <a:br>
              <a:rPr lang="en-US" sz="1700" dirty="0">
                <a:solidFill>
                  <a:schemeClr val="bg1"/>
                </a:solidFill>
                <a:latin typeface="+mn-lt"/>
                <a:ea typeface="+mn-ea"/>
                <a:cs typeface="+mn-cs"/>
              </a:rPr>
            </a:br>
            <a:r>
              <a:rPr lang="en-US" sz="1700" dirty="0">
                <a:solidFill>
                  <a:schemeClr val="bg1"/>
                </a:solidFill>
                <a:latin typeface="+mn-lt"/>
                <a:ea typeface="+mn-ea"/>
                <a:cs typeface="+mn-cs"/>
              </a:rPr>
              <a:t>&gt;Cycling Men's Individual Pursuit (2008).</a:t>
            </a:r>
          </a:p>
          <a:p>
            <a:pPr>
              <a:spcAft>
                <a:spcPts val="600"/>
              </a:spcAft>
            </a:pPr>
            <a:br>
              <a:rPr lang="en-US" sz="1700" dirty="0">
                <a:solidFill>
                  <a:schemeClr val="bg1"/>
                </a:solidFill>
                <a:latin typeface="+mn-lt"/>
                <a:ea typeface="+mn-ea"/>
                <a:cs typeface="+mn-cs"/>
              </a:rPr>
            </a:br>
            <a:r>
              <a:rPr lang="en-US" sz="1700" dirty="0">
                <a:solidFill>
                  <a:schemeClr val="bg1"/>
                </a:solidFill>
                <a:latin typeface="+mn-lt"/>
                <a:ea typeface="+mn-ea"/>
                <a:cs typeface="+mn-cs"/>
              </a:rPr>
              <a:t>&gt;Sailing Women's Three-Person Keelboat (2012).</a:t>
            </a:r>
            <a:br>
              <a:rPr lang="en-US" sz="1700" dirty="0">
                <a:solidFill>
                  <a:schemeClr val="bg1"/>
                </a:solidFill>
                <a:latin typeface="+mn-lt"/>
                <a:ea typeface="+mn-ea"/>
                <a:cs typeface="+mn-cs"/>
              </a:rPr>
            </a:br>
            <a:br>
              <a:rPr lang="en-US" sz="1700" dirty="0">
                <a:solidFill>
                  <a:schemeClr val="bg1"/>
                </a:solidFill>
                <a:latin typeface="+mn-lt"/>
                <a:ea typeface="+mn-ea"/>
                <a:cs typeface="+mn-cs"/>
              </a:rPr>
            </a:br>
            <a:r>
              <a:rPr lang="en-US" sz="1700" dirty="0">
                <a:solidFill>
                  <a:schemeClr val="bg1"/>
                </a:solidFill>
                <a:latin typeface="+mn-lt"/>
                <a:ea typeface="+mn-ea"/>
                <a:cs typeface="+mn-cs"/>
              </a:rPr>
              <a:t>These changes reflect the evolving preferences and logistical adjustments of the Olympics.</a:t>
            </a:r>
          </a:p>
        </p:txBody>
      </p:sp>
    </p:spTree>
    <p:extLst>
      <p:ext uri="{BB962C8B-B14F-4D97-AF65-F5344CB8AC3E}">
        <p14:creationId xmlns:p14="http://schemas.microsoft.com/office/powerpoint/2010/main" val="458308540"/>
      </p:ext>
    </p:extLst>
  </p:cSld>
  <p:clrMapOvr>
    <a:masterClrMapping/>
  </p:clrMapOvr>
  <mc:AlternateContent xmlns:mc="http://schemas.openxmlformats.org/markup-compatibility/2006">
    <mc:Choice xmlns:p14="http://schemas.microsoft.com/office/powerpoint/2010/main" Requires="p14">
      <p:transition spd="slow" p14:dur="2000" advTm="151092"/>
    </mc:Choice>
    <mc:Fallback>
      <p:transition spd="slow" advTm="1510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77D9E-FDC7-AEE5-DF8C-1137253AB799}"/>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8D7F39F-5A95-B27B-B28B-E4CA52A78838}"/>
              </a:ext>
            </a:extLst>
          </p:cNvPr>
          <p:cNvGraphicFramePr/>
          <p:nvPr>
            <p:extLst>
              <p:ext uri="{D42A27DB-BD31-4B8C-83A1-F6EECF244321}">
                <p14:modId xmlns:p14="http://schemas.microsoft.com/office/powerpoint/2010/main" val="2438323252"/>
              </p:ext>
            </p:extLst>
          </p:nvPr>
        </p:nvGraphicFramePr>
        <p:xfrm>
          <a:off x="0" y="719666"/>
          <a:ext cx="12192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7031D6F7-DFF9-6014-1872-FA5318F2EE3E}"/>
              </a:ext>
            </a:extLst>
          </p:cNvPr>
          <p:cNvSpPr>
            <a:spLocks noGrp="1"/>
          </p:cNvSpPr>
          <p:nvPr>
            <p:ph type="dt" sz="half" idx="10"/>
          </p:nvPr>
        </p:nvSpPr>
        <p:spPr/>
        <p:txBody>
          <a:bodyPr/>
          <a:lstStyle/>
          <a:p>
            <a:fld id="{2F369752-4495-495F-B9AB-5BD208236FDC}" type="datetime1">
              <a:rPr lang="en-IN" smtClean="0"/>
              <a:t>21-11-2024</a:t>
            </a:fld>
            <a:endParaRPr lang="en-IN"/>
          </a:p>
        </p:txBody>
      </p:sp>
      <p:sp>
        <p:nvSpPr>
          <p:cNvPr id="3" name="Slide Number Placeholder 2">
            <a:extLst>
              <a:ext uri="{FF2B5EF4-FFF2-40B4-BE49-F238E27FC236}">
                <a16:creationId xmlns:a16="http://schemas.microsoft.com/office/drawing/2014/main" id="{ECC3649A-9122-1298-96A9-4179106FC6C8}"/>
              </a:ext>
            </a:extLst>
          </p:cNvPr>
          <p:cNvSpPr>
            <a:spLocks noGrp="1"/>
          </p:cNvSpPr>
          <p:nvPr>
            <p:ph type="sldNum" sz="quarter" idx="12"/>
          </p:nvPr>
        </p:nvSpPr>
        <p:spPr/>
        <p:txBody>
          <a:bodyPr/>
          <a:lstStyle/>
          <a:p>
            <a:fld id="{8EB7C9AE-03AA-42CB-A068-532379B2A882}" type="slidenum">
              <a:rPr lang="en-IN" smtClean="0"/>
              <a:t>4</a:t>
            </a:fld>
            <a:endParaRPr lang="en-IN"/>
          </a:p>
        </p:txBody>
      </p:sp>
    </p:spTree>
    <p:extLst>
      <p:ext uri="{BB962C8B-B14F-4D97-AF65-F5344CB8AC3E}">
        <p14:creationId xmlns:p14="http://schemas.microsoft.com/office/powerpoint/2010/main" val="3552405028"/>
      </p:ext>
    </p:extLst>
  </p:cSld>
  <p:clrMapOvr>
    <a:masterClrMapping/>
  </p:clrMapOvr>
  <mc:AlternateContent xmlns:mc="http://schemas.openxmlformats.org/markup-compatibility/2006">
    <mc:Choice xmlns:p14="http://schemas.microsoft.com/office/powerpoint/2010/main" Requires="p14">
      <p:transition spd="slow" p14:dur="2000" advTm="48305"/>
    </mc:Choice>
    <mc:Fallback>
      <p:transition spd="slow" advTm="4830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A07D4-AC9E-F165-C328-CF273A126FCB}"/>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82686EC2-7B77-0686-86DA-690AE4C1DE5A}"/>
              </a:ext>
            </a:extLst>
          </p:cNvPr>
          <p:cNvSpPr>
            <a:spLocks noGrp="1"/>
          </p:cNvSpPr>
          <p:nvPr>
            <p:ph type="sldNum" sz="quarter" idx="12"/>
          </p:nvPr>
        </p:nvSpPr>
        <p:spPr/>
        <p:txBody>
          <a:bodyPr/>
          <a:lstStyle/>
          <a:p>
            <a:fld id="{8EB7C9AE-03AA-42CB-A068-532379B2A882}" type="slidenum">
              <a:rPr lang="en-IN" smtClean="0"/>
              <a:t>40</a:t>
            </a:fld>
            <a:endParaRPr lang="en-IN"/>
          </a:p>
        </p:txBody>
      </p:sp>
      <p:sp>
        <p:nvSpPr>
          <p:cNvPr id="5" name="Text Placeholder 9">
            <a:extLst>
              <a:ext uri="{FF2B5EF4-FFF2-40B4-BE49-F238E27FC236}">
                <a16:creationId xmlns:a16="http://schemas.microsoft.com/office/drawing/2014/main" id="{3ED2C028-4EEB-DB4B-3D91-A2175B45DC47}"/>
              </a:ext>
            </a:extLst>
          </p:cNvPr>
          <p:cNvSpPr txBox="1">
            <a:spLocks/>
          </p:cNvSpPr>
          <p:nvPr/>
        </p:nvSpPr>
        <p:spPr>
          <a:xfrm>
            <a:off x="0" y="0"/>
            <a:ext cx="3569551" cy="124755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2000" b="1" dirty="0">
                <a:solidFill>
                  <a:schemeClr val="bg1"/>
                </a:solidFill>
              </a:rPr>
              <a:t>Question: Are there any notable trends in the height and weight of participants over time?</a:t>
            </a:r>
          </a:p>
        </p:txBody>
      </p:sp>
      <p:pic>
        <p:nvPicPr>
          <p:cNvPr id="7" name="Picture 6">
            <a:extLst>
              <a:ext uri="{FF2B5EF4-FFF2-40B4-BE49-F238E27FC236}">
                <a16:creationId xmlns:a16="http://schemas.microsoft.com/office/drawing/2014/main" id="{6BB4B257-8022-7367-24D3-0FEB53A10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550" y="-1"/>
            <a:ext cx="8622449" cy="6308651"/>
          </a:xfrm>
          <a:prstGeom prst="rect">
            <a:avLst/>
          </a:prstGeom>
          <a:ln>
            <a:solidFill>
              <a:srgbClr val="FF8205"/>
            </a:solidFill>
          </a:ln>
        </p:spPr>
      </p:pic>
      <p:pic>
        <p:nvPicPr>
          <p:cNvPr id="9" name="Picture 8">
            <a:extLst>
              <a:ext uri="{FF2B5EF4-FFF2-40B4-BE49-F238E27FC236}">
                <a16:creationId xmlns:a16="http://schemas.microsoft.com/office/drawing/2014/main" id="{BFC5D485-C269-37AA-5B0C-914333FD2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7553"/>
            <a:ext cx="3569549" cy="5061097"/>
          </a:xfrm>
          <a:prstGeom prst="rect">
            <a:avLst/>
          </a:prstGeom>
          <a:ln>
            <a:solidFill>
              <a:srgbClr val="FF8205"/>
            </a:solidFill>
          </a:ln>
        </p:spPr>
      </p:pic>
    </p:spTree>
    <p:extLst>
      <p:ext uri="{BB962C8B-B14F-4D97-AF65-F5344CB8AC3E}">
        <p14:creationId xmlns:p14="http://schemas.microsoft.com/office/powerpoint/2010/main" val="770757172"/>
      </p:ext>
    </p:extLst>
  </p:cSld>
  <p:clrMapOvr>
    <a:masterClrMapping/>
  </p:clrMapOvr>
  <mc:AlternateContent xmlns:mc="http://schemas.openxmlformats.org/markup-compatibility/2006">
    <mc:Choice xmlns:p14="http://schemas.microsoft.com/office/powerpoint/2010/main" Requires="p14">
      <p:transition spd="slow" p14:dur="2000" advTm="106661"/>
    </mc:Choice>
    <mc:Fallback>
      <p:transition spd="slow" advTm="10666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72AD11-B85B-E003-7935-2F0C4F746AA0}"/>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AB7B4B27-76BE-A421-7582-F3D9B27C0D19}"/>
              </a:ext>
            </a:extLst>
          </p:cNvPr>
          <p:cNvSpPr>
            <a:spLocks noGrp="1"/>
          </p:cNvSpPr>
          <p:nvPr>
            <p:ph type="sldNum" sz="quarter" idx="12"/>
          </p:nvPr>
        </p:nvSpPr>
        <p:spPr/>
        <p:txBody>
          <a:bodyPr/>
          <a:lstStyle/>
          <a:p>
            <a:fld id="{8EB7C9AE-03AA-42CB-A068-532379B2A882}" type="slidenum">
              <a:rPr lang="en-IN" smtClean="0"/>
              <a:t>41</a:t>
            </a:fld>
            <a:endParaRPr lang="en-IN"/>
          </a:p>
        </p:txBody>
      </p:sp>
      <p:pic>
        <p:nvPicPr>
          <p:cNvPr id="5" name="Picture 4">
            <a:extLst>
              <a:ext uri="{FF2B5EF4-FFF2-40B4-BE49-F238E27FC236}">
                <a16:creationId xmlns:a16="http://schemas.microsoft.com/office/drawing/2014/main" id="{78CBD2E9-5FB7-3F18-2067-DCAC19BE9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548036" cy="6372446"/>
          </a:xfrm>
          <a:prstGeom prst="rect">
            <a:avLst/>
          </a:prstGeom>
          <a:ln>
            <a:solidFill>
              <a:srgbClr val="FF8205"/>
            </a:solidFill>
          </a:ln>
        </p:spPr>
      </p:pic>
      <p:sp>
        <p:nvSpPr>
          <p:cNvPr id="6" name="Text Placeholder 9">
            <a:extLst>
              <a:ext uri="{FF2B5EF4-FFF2-40B4-BE49-F238E27FC236}">
                <a16:creationId xmlns:a16="http://schemas.microsoft.com/office/drawing/2014/main" id="{5073198F-B332-8A66-1A4C-7142CBD59511}"/>
              </a:ext>
            </a:extLst>
          </p:cNvPr>
          <p:cNvSpPr txBox="1">
            <a:spLocks/>
          </p:cNvSpPr>
          <p:nvPr/>
        </p:nvSpPr>
        <p:spPr>
          <a:xfrm>
            <a:off x="9548036" y="1"/>
            <a:ext cx="2643963" cy="6372446"/>
          </a:xfrm>
          <a:prstGeom prst="rect">
            <a:avLst/>
          </a:prstGeom>
          <a:solidFill>
            <a:srgbClr val="BD582C"/>
          </a:solidFill>
          <a:ln>
            <a:noFill/>
          </a:ln>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200" dirty="0">
                <a:solidFill>
                  <a:schemeClr val="bg1"/>
                </a:solidFill>
                <a:latin typeface="+mn-lt"/>
                <a:ea typeface="+mn-ea"/>
                <a:cs typeface="+mn-cs"/>
              </a:rPr>
              <a:t>Summary:</a:t>
            </a:r>
            <a:br>
              <a:rPr lang="en-US" sz="1200" dirty="0">
                <a:solidFill>
                  <a:schemeClr val="bg1"/>
                </a:solidFill>
                <a:latin typeface="+mn-lt"/>
                <a:ea typeface="+mn-ea"/>
                <a:cs typeface="+mn-cs"/>
              </a:rPr>
            </a:br>
            <a:r>
              <a:rPr lang="en-US" sz="1200" dirty="0">
                <a:solidFill>
                  <a:schemeClr val="bg1"/>
                </a:solidFill>
                <a:latin typeface="+mn-lt"/>
                <a:ea typeface="+mn-ea"/>
                <a:cs typeface="+mn-cs"/>
              </a:rPr>
              <a:t>The analysis reveals that certain countries are dominant in specific sports:</a:t>
            </a:r>
          </a:p>
          <a:p>
            <a:pPr marL="342900" indent="-342900">
              <a:spcAft>
                <a:spcPts val="600"/>
              </a:spcAft>
              <a:buFont typeface="Arial" panose="020B0604020202020204" pitchFamily="34" charset="0"/>
              <a:buChar char="•"/>
            </a:pPr>
            <a:r>
              <a:rPr lang="en-US" sz="1200" dirty="0">
                <a:solidFill>
                  <a:schemeClr val="bg1"/>
                </a:solidFill>
                <a:latin typeface="+mn-lt"/>
                <a:ea typeface="+mn-ea"/>
                <a:cs typeface="+mn-cs"/>
              </a:rPr>
              <a:t>The USA is overwhelmingly dominant in Swimming and Athletics, securing the highest number of total medals in these events. This highlights their historical strength and consistent performance in these categories.</a:t>
            </a:r>
            <a:br>
              <a:rPr lang="en-US" sz="1200" dirty="0">
                <a:solidFill>
                  <a:schemeClr val="bg1"/>
                </a:solidFill>
                <a:latin typeface="+mn-lt"/>
                <a:ea typeface="+mn-ea"/>
                <a:cs typeface="+mn-cs"/>
              </a:rPr>
            </a:br>
            <a:endParaRPr lang="en-US" sz="1200" dirty="0">
              <a:solidFill>
                <a:schemeClr val="bg1"/>
              </a:solidFill>
              <a:latin typeface="+mn-lt"/>
              <a:ea typeface="+mn-ea"/>
              <a:cs typeface="+mn-cs"/>
            </a:endParaRPr>
          </a:p>
          <a:p>
            <a:pPr marL="342900" indent="-342900">
              <a:spcAft>
                <a:spcPts val="600"/>
              </a:spcAft>
              <a:buFont typeface="Arial" panose="020B0604020202020204" pitchFamily="34" charset="0"/>
              <a:buChar char="•"/>
            </a:pPr>
            <a:r>
              <a:rPr lang="en-US" sz="1200" dirty="0">
                <a:solidFill>
                  <a:schemeClr val="bg1"/>
                </a:solidFill>
                <a:latin typeface="+mn-lt"/>
                <a:ea typeface="+mn-ea"/>
                <a:cs typeface="+mn-cs"/>
              </a:rPr>
              <a:t>The Soviet Union (including its historical records) excels in Gymnastics and Wrestling, showcasing its focus on skill-intensive sports.</a:t>
            </a:r>
            <a:br>
              <a:rPr lang="en-US" sz="1200" dirty="0">
                <a:solidFill>
                  <a:schemeClr val="bg1"/>
                </a:solidFill>
                <a:latin typeface="+mn-lt"/>
                <a:ea typeface="+mn-ea"/>
                <a:cs typeface="+mn-cs"/>
              </a:rPr>
            </a:br>
            <a:endParaRPr lang="en-US" sz="1200" dirty="0">
              <a:solidFill>
                <a:schemeClr val="bg1"/>
              </a:solidFill>
              <a:latin typeface="+mn-lt"/>
              <a:ea typeface="+mn-ea"/>
              <a:cs typeface="+mn-cs"/>
            </a:endParaRPr>
          </a:p>
          <a:p>
            <a:pPr marL="342900" indent="-342900">
              <a:spcAft>
                <a:spcPts val="600"/>
              </a:spcAft>
              <a:buFont typeface="Arial" panose="020B0604020202020204" pitchFamily="34" charset="0"/>
              <a:buChar char="•"/>
            </a:pPr>
            <a:r>
              <a:rPr lang="en-US" sz="1200" dirty="0">
                <a:solidFill>
                  <a:schemeClr val="bg1"/>
                </a:solidFill>
                <a:latin typeface="+mn-lt"/>
                <a:ea typeface="+mn-ea"/>
                <a:cs typeface="+mn-cs"/>
              </a:rPr>
              <a:t>Germany has a strong presence in Rowing and Athletics, indicating its strategic investment in endurance-based sports.</a:t>
            </a:r>
            <a:br>
              <a:rPr lang="en-US" sz="1200" dirty="0">
                <a:solidFill>
                  <a:schemeClr val="bg1"/>
                </a:solidFill>
                <a:latin typeface="+mn-lt"/>
                <a:ea typeface="+mn-ea"/>
                <a:cs typeface="+mn-cs"/>
              </a:rPr>
            </a:br>
            <a:endParaRPr lang="en-US" sz="1200" dirty="0">
              <a:solidFill>
                <a:schemeClr val="bg1"/>
              </a:solidFill>
              <a:latin typeface="+mn-lt"/>
              <a:ea typeface="+mn-ea"/>
              <a:cs typeface="+mn-cs"/>
            </a:endParaRPr>
          </a:p>
          <a:p>
            <a:pPr marL="342900" indent="-342900">
              <a:spcAft>
                <a:spcPts val="600"/>
              </a:spcAft>
              <a:buFont typeface="Arial" panose="020B0604020202020204" pitchFamily="34" charset="0"/>
              <a:buChar char="•"/>
            </a:pPr>
            <a:r>
              <a:rPr lang="en-US" sz="1200" dirty="0">
                <a:solidFill>
                  <a:schemeClr val="bg1"/>
                </a:solidFill>
                <a:latin typeface="+mn-lt"/>
                <a:ea typeface="+mn-ea"/>
                <a:cs typeface="+mn-cs"/>
              </a:rPr>
              <a:t>France and Italy dominate in Fencing, reflecting a cultural and historical tradition in this sport.</a:t>
            </a:r>
            <a:br>
              <a:rPr lang="en-US" sz="1200" dirty="0">
                <a:solidFill>
                  <a:schemeClr val="bg1"/>
                </a:solidFill>
                <a:latin typeface="+mn-lt"/>
                <a:ea typeface="+mn-ea"/>
                <a:cs typeface="+mn-cs"/>
              </a:rPr>
            </a:br>
            <a:endParaRPr lang="en-US" sz="1200" dirty="0">
              <a:solidFill>
                <a:schemeClr val="bg1"/>
              </a:solidFill>
              <a:latin typeface="+mn-lt"/>
              <a:ea typeface="+mn-ea"/>
              <a:cs typeface="+mn-cs"/>
            </a:endParaRPr>
          </a:p>
          <a:p>
            <a:pPr marL="342900" indent="-342900">
              <a:spcAft>
                <a:spcPts val="600"/>
              </a:spcAft>
              <a:buFont typeface="Arial" panose="020B0604020202020204" pitchFamily="34" charset="0"/>
              <a:buChar char="•"/>
            </a:pPr>
            <a:r>
              <a:rPr lang="en-US" sz="1200" dirty="0">
                <a:solidFill>
                  <a:schemeClr val="bg1"/>
                </a:solidFill>
                <a:latin typeface="+mn-lt"/>
                <a:ea typeface="+mn-ea"/>
                <a:cs typeface="+mn-cs"/>
              </a:rPr>
              <a:t>Canada leads in Ice Hockey, confirming its dominance in winter sports, especially team events.</a:t>
            </a:r>
            <a:br>
              <a:rPr lang="en-US" sz="1200" dirty="0">
                <a:solidFill>
                  <a:schemeClr val="bg1"/>
                </a:solidFill>
                <a:latin typeface="+mn-lt"/>
                <a:ea typeface="+mn-ea"/>
                <a:cs typeface="+mn-cs"/>
              </a:rPr>
            </a:br>
            <a:br>
              <a:rPr lang="en-US" sz="1200" dirty="0">
                <a:solidFill>
                  <a:schemeClr val="bg1"/>
                </a:solidFill>
                <a:latin typeface="+mn-lt"/>
                <a:ea typeface="+mn-ea"/>
                <a:cs typeface="+mn-cs"/>
              </a:rPr>
            </a:br>
            <a:r>
              <a:rPr lang="en-US" sz="1200" dirty="0">
                <a:solidFill>
                  <a:schemeClr val="bg1"/>
                </a:solidFill>
                <a:latin typeface="+mn-lt"/>
                <a:ea typeface="+mn-ea"/>
                <a:cs typeface="+mn-cs"/>
              </a:rPr>
              <a:t>Overall, this highlights that specific countries have leveraged their strengths to dominate particular sports, reflecting strategic focus areas, historical expertise, and national interests in these events.</a:t>
            </a:r>
          </a:p>
        </p:txBody>
      </p:sp>
    </p:spTree>
    <p:extLst>
      <p:ext uri="{BB962C8B-B14F-4D97-AF65-F5344CB8AC3E}">
        <p14:creationId xmlns:p14="http://schemas.microsoft.com/office/powerpoint/2010/main" val="999646280"/>
      </p:ext>
    </p:extLst>
  </p:cSld>
  <p:clrMapOvr>
    <a:masterClrMapping/>
  </p:clrMapOvr>
  <mc:AlternateContent xmlns:mc="http://schemas.openxmlformats.org/markup-compatibility/2006">
    <mc:Choice xmlns:p14="http://schemas.microsoft.com/office/powerpoint/2010/main" Requires="p14">
      <p:transition spd="slow" p14:dur="2000" advTm="144857"/>
    </mc:Choice>
    <mc:Fallback>
      <p:transition spd="slow" advTm="14485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80C18-169F-A0FF-3D23-20F23296CA43}"/>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8E2995F4-AD0A-A5D1-F6C6-9B6F32108DC9}"/>
              </a:ext>
            </a:extLst>
          </p:cNvPr>
          <p:cNvSpPr>
            <a:spLocks noGrp="1"/>
          </p:cNvSpPr>
          <p:nvPr>
            <p:ph type="sldNum" sz="quarter" idx="12"/>
          </p:nvPr>
        </p:nvSpPr>
        <p:spPr/>
        <p:txBody>
          <a:bodyPr/>
          <a:lstStyle/>
          <a:p>
            <a:fld id="{8EB7C9AE-03AA-42CB-A068-532379B2A882}" type="slidenum">
              <a:rPr lang="en-IN" smtClean="0"/>
              <a:t>42</a:t>
            </a:fld>
            <a:endParaRPr lang="en-IN"/>
          </a:p>
        </p:txBody>
      </p:sp>
      <p:pic>
        <p:nvPicPr>
          <p:cNvPr id="10" name="Picture 9">
            <a:extLst>
              <a:ext uri="{FF2B5EF4-FFF2-40B4-BE49-F238E27FC236}">
                <a16:creationId xmlns:a16="http://schemas.microsoft.com/office/drawing/2014/main" id="{DE2BD43A-DC9B-4990-B634-8F906C63B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08335" cy="6337006"/>
          </a:xfrm>
          <a:prstGeom prst="rect">
            <a:avLst/>
          </a:prstGeom>
          <a:ln>
            <a:solidFill>
              <a:srgbClr val="FF8205"/>
            </a:solidFill>
          </a:ln>
        </p:spPr>
      </p:pic>
      <p:graphicFrame>
        <p:nvGraphicFramePr>
          <p:cNvPr id="5" name="Chart 4">
            <a:extLst>
              <a:ext uri="{FF2B5EF4-FFF2-40B4-BE49-F238E27FC236}">
                <a16:creationId xmlns:a16="http://schemas.microsoft.com/office/drawing/2014/main" id="{E525EFDA-D35F-4B8F-AE30-CD271108E5DB}"/>
              </a:ext>
            </a:extLst>
          </p:cNvPr>
          <p:cNvGraphicFramePr>
            <a:graphicFrameLocks/>
          </p:cNvGraphicFramePr>
          <p:nvPr>
            <p:extLst>
              <p:ext uri="{D42A27DB-BD31-4B8C-83A1-F6EECF244321}">
                <p14:modId xmlns:p14="http://schemas.microsoft.com/office/powerpoint/2010/main" val="957901151"/>
              </p:ext>
            </p:extLst>
          </p:nvPr>
        </p:nvGraphicFramePr>
        <p:xfrm>
          <a:off x="8208335" y="-1"/>
          <a:ext cx="3983664" cy="3428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356EE82-E08E-EEA4-B9E1-C86777B4F1EF}"/>
              </a:ext>
            </a:extLst>
          </p:cNvPr>
          <p:cNvGraphicFramePr>
            <a:graphicFrameLocks/>
          </p:cNvGraphicFramePr>
          <p:nvPr>
            <p:extLst>
              <p:ext uri="{D42A27DB-BD31-4B8C-83A1-F6EECF244321}">
                <p14:modId xmlns:p14="http://schemas.microsoft.com/office/powerpoint/2010/main" val="924718525"/>
              </p:ext>
            </p:extLst>
          </p:nvPr>
        </p:nvGraphicFramePr>
        <p:xfrm>
          <a:off x="8208336" y="3429001"/>
          <a:ext cx="3983664" cy="29080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2171214"/>
      </p:ext>
    </p:extLst>
  </p:cSld>
  <p:clrMapOvr>
    <a:masterClrMapping/>
  </p:clrMapOvr>
  <mc:AlternateContent xmlns:mc="http://schemas.openxmlformats.org/markup-compatibility/2006">
    <mc:Choice xmlns:p14="http://schemas.microsoft.com/office/powerpoint/2010/main" Requires="p14">
      <p:transition spd="slow" p14:dur="2000" advTm="109833"/>
    </mc:Choice>
    <mc:Fallback>
      <p:transition spd="slow" advTm="10983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BB315D-116E-EE09-B390-475B142F8A15}"/>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F7407E92-EEF0-A15F-E2E4-1E24BE4FE2F4}"/>
              </a:ext>
            </a:extLst>
          </p:cNvPr>
          <p:cNvSpPr>
            <a:spLocks noGrp="1"/>
          </p:cNvSpPr>
          <p:nvPr>
            <p:ph type="sldNum" sz="quarter" idx="12"/>
          </p:nvPr>
        </p:nvSpPr>
        <p:spPr/>
        <p:txBody>
          <a:bodyPr/>
          <a:lstStyle/>
          <a:p>
            <a:fld id="{8EB7C9AE-03AA-42CB-A068-532379B2A882}" type="slidenum">
              <a:rPr lang="en-IN" smtClean="0"/>
              <a:t>43</a:t>
            </a:fld>
            <a:endParaRPr lang="en-IN"/>
          </a:p>
        </p:txBody>
      </p:sp>
      <p:pic>
        <p:nvPicPr>
          <p:cNvPr id="5" name="Picture 4">
            <a:extLst>
              <a:ext uri="{FF2B5EF4-FFF2-40B4-BE49-F238E27FC236}">
                <a16:creationId xmlns:a16="http://schemas.microsoft.com/office/drawing/2014/main" id="{C19E79FA-71C1-1F01-4E2A-006EA74CB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5188688"/>
          </a:xfrm>
          <a:prstGeom prst="rect">
            <a:avLst/>
          </a:prstGeom>
          <a:ln>
            <a:solidFill>
              <a:srgbClr val="FF8205"/>
            </a:solidFill>
          </a:ln>
        </p:spPr>
      </p:pic>
      <p:sp>
        <p:nvSpPr>
          <p:cNvPr id="6" name="Text Placeholder 9">
            <a:extLst>
              <a:ext uri="{FF2B5EF4-FFF2-40B4-BE49-F238E27FC236}">
                <a16:creationId xmlns:a16="http://schemas.microsoft.com/office/drawing/2014/main" id="{B8B66888-FA08-B12A-7E1F-40F85FF1BF23}"/>
              </a:ext>
            </a:extLst>
          </p:cNvPr>
          <p:cNvSpPr txBox="1">
            <a:spLocks/>
          </p:cNvSpPr>
          <p:nvPr/>
        </p:nvSpPr>
        <p:spPr>
          <a:xfrm>
            <a:off x="0" y="5188689"/>
            <a:ext cx="12192000" cy="1127052"/>
          </a:xfrm>
          <a:prstGeom prst="rect">
            <a:avLst/>
          </a:prstGeom>
          <a:solidFill>
            <a:srgbClr val="BD582C"/>
          </a:solidFill>
          <a:ln>
            <a:noFill/>
          </a:ln>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200" dirty="0">
                <a:solidFill>
                  <a:schemeClr val="bg1"/>
                </a:solidFill>
                <a:latin typeface="+mn-lt"/>
                <a:ea typeface="+mn-ea"/>
                <a:cs typeface="+mn-cs"/>
              </a:rPr>
              <a:t>Conclusion:</a:t>
            </a:r>
            <a:br>
              <a:rPr lang="en-US" sz="2200" dirty="0">
                <a:solidFill>
                  <a:schemeClr val="bg1"/>
                </a:solidFill>
                <a:latin typeface="+mn-lt"/>
                <a:ea typeface="+mn-ea"/>
                <a:cs typeface="+mn-cs"/>
              </a:rPr>
            </a:br>
            <a:r>
              <a:rPr lang="en-US" sz="1700" dirty="0">
                <a:solidFill>
                  <a:schemeClr val="bg1"/>
                </a:solidFill>
                <a:latin typeface="+mn-lt"/>
                <a:ea typeface="+mn-ea"/>
                <a:cs typeface="+mn-cs"/>
              </a:rPr>
              <a:t>Several countries have consistently performed well in multiple Olympic editions:</a:t>
            </a:r>
            <a:br>
              <a:rPr lang="en-US" sz="1700" dirty="0">
                <a:solidFill>
                  <a:schemeClr val="bg1"/>
                </a:solidFill>
                <a:latin typeface="+mn-lt"/>
                <a:ea typeface="+mn-ea"/>
                <a:cs typeface="+mn-cs"/>
              </a:rPr>
            </a:br>
            <a:r>
              <a:rPr lang="en-US" sz="1700" dirty="0">
                <a:solidFill>
                  <a:schemeClr val="bg1"/>
                </a:solidFill>
                <a:latin typeface="+mn-lt"/>
                <a:ea typeface="+mn-ea"/>
                <a:cs typeface="+mn-cs"/>
              </a:rPr>
              <a:t>USA: Dominates with 5,414 total medals, 2,533 gold medals, and participation in 35 editions.</a:t>
            </a:r>
            <a:br>
              <a:rPr lang="en-US" sz="1700" dirty="0">
                <a:solidFill>
                  <a:schemeClr val="bg1"/>
                </a:solidFill>
                <a:latin typeface="+mn-lt"/>
                <a:ea typeface="+mn-ea"/>
                <a:cs typeface="+mn-cs"/>
              </a:rPr>
            </a:br>
            <a:r>
              <a:rPr lang="en-US" sz="1700" dirty="0">
                <a:solidFill>
                  <a:schemeClr val="bg1"/>
                </a:solidFill>
                <a:latin typeface="+mn-lt"/>
                <a:ea typeface="+mn-ea"/>
                <a:cs typeface="+mn-cs"/>
              </a:rPr>
              <a:t>Soviet Union and Germany: Notable performances with 2,658 and 2,395 total medals, respectively.</a:t>
            </a:r>
            <a:br>
              <a:rPr lang="en-US" sz="1700" dirty="0">
                <a:solidFill>
                  <a:schemeClr val="bg1"/>
                </a:solidFill>
                <a:latin typeface="+mn-lt"/>
                <a:ea typeface="+mn-ea"/>
                <a:cs typeface="+mn-cs"/>
              </a:rPr>
            </a:br>
            <a:r>
              <a:rPr lang="en-US" sz="1700" dirty="0">
                <a:solidFill>
                  <a:schemeClr val="bg1"/>
                </a:solidFill>
                <a:latin typeface="+mn-lt"/>
                <a:ea typeface="+mn-ea"/>
                <a:cs typeface="+mn-cs"/>
              </a:rPr>
              <a:t>UK: Consistently strong, with 1,971 medals across 35 editions.</a:t>
            </a:r>
            <a:br>
              <a:rPr lang="en-US" sz="1700" dirty="0">
                <a:solidFill>
                  <a:schemeClr val="bg1"/>
                </a:solidFill>
                <a:latin typeface="+mn-lt"/>
                <a:ea typeface="+mn-ea"/>
                <a:cs typeface="+mn-cs"/>
              </a:rPr>
            </a:br>
            <a:r>
              <a:rPr lang="en-US" sz="1700" dirty="0">
                <a:solidFill>
                  <a:schemeClr val="bg1"/>
                </a:solidFill>
                <a:latin typeface="+mn-lt"/>
                <a:ea typeface="+mn-ea"/>
                <a:cs typeface="+mn-cs"/>
              </a:rPr>
              <a:t>These results highlight the historical dominance and resilience of these nations in global sports.</a:t>
            </a:r>
          </a:p>
        </p:txBody>
      </p:sp>
    </p:spTree>
    <p:extLst>
      <p:ext uri="{BB962C8B-B14F-4D97-AF65-F5344CB8AC3E}">
        <p14:creationId xmlns:p14="http://schemas.microsoft.com/office/powerpoint/2010/main" val="50817967"/>
      </p:ext>
    </p:extLst>
  </p:cSld>
  <p:clrMapOvr>
    <a:masterClrMapping/>
  </p:clrMapOvr>
  <mc:AlternateContent xmlns:mc="http://schemas.openxmlformats.org/markup-compatibility/2006">
    <mc:Choice xmlns:p14="http://schemas.microsoft.com/office/powerpoint/2010/main" Requires="p14">
      <p:transition spd="slow" p14:dur="2000" advTm="114433"/>
    </mc:Choice>
    <mc:Fallback>
      <p:transition spd="slow" advTm="11443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35D4C-733D-8980-1FE5-E5A7042050FA}"/>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87A7EB33-A41D-88C6-786C-F72F4C184DE4}"/>
              </a:ext>
            </a:extLst>
          </p:cNvPr>
          <p:cNvSpPr>
            <a:spLocks noGrp="1"/>
          </p:cNvSpPr>
          <p:nvPr>
            <p:ph type="sldNum" sz="quarter" idx="12"/>
          </p:nvPr>
        </p:nvSpPr>
        <p:spPr/>
        <p:txBody>
          <a:bodyPr/>
          <a:lstStyle/>
          <a:p>
            <a:fld id="{8EB7C9AE-03AA-42CB-A068-532379B2A882}" type="slidenum">
              <a:rPr lang="en-IN" smtClean="0"/>
              <a:t>44</a:t>
            </a:fld>
            <a:endParaRPr lang="en-IN"/>
          </a:p>
        </p:txBody>
      </p:sp>
      <p:graphicFrame>
        <p:nvGraphicFramePr>
          <p:cNvPr id="4" name="Chart 3">
            <a:extLst>
              <a:ext uri="{FF2B5EF4-FFF2-40B4-BE49-F238E27FC236}">
                <a16:creationId xmlns:a16="http://schemas.microsoft.com/office/drawing/2014/main" id="{5F282041-DDA8-4C37-ACCE-2ACEADE942C0}"/>
              </a:ext>
            </a:extLst>
          </p:cNvPr>
          <p:cNvGraphicFramePr>
            <a:graphicFrameLocks/>
          </p:cNvGraphicFramePr>
          <p:nvPr>
            <p:extLst>
              <p:ext uri="{D42A27DB-BD31-4B8C-83A1-F6EECF244321}">
                <p14:modId xmlns:p14="http://schemas.microsoft.com/office/powerpoint/2010/main" val="199694388"/>
              </p:ext>
            </p:extLst>
          </p:nvPr>
        </p:nvGraphicFramePr>
        <p:xfrm>
          <a:off x="6783572" y="1"/>
          <a:ext cx="5408429" cy="28707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B984814D-0A44-4336-8E4D-19203B104806}"/>
              </a:ext>
            </a:extLst>
          </p:cNvPr>
          <p:cNvGraphicFramePr>
            <a:graphicFrameLocks/>
          </p:cNvGraphicFramePr>
          <p:nvPr>
            <p:extLst>
              <p:ext uri="{D42A27DB-BD31-4B8C-83A1-F6EECF244321}">
                <p14:modId xmlns:p14="http://schemas.microsoft.com/office/powerpoint/2010/main" val="3056388119"/>
              </p:ext>
            </p:extLst>
          </p:nvPr>
        </p:nvGraphicFramePr>
        <p:xfrm>
          <a:off x="6783571" y="2870791"/>
          <a:ext cx="5408429" cy="344494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9">
            <a:extLst>
              <a:ext uri="{FF2B5EF4-FFF2-40B4-BE49-F238E27FC236}">
                <a16:creationId xmlns:a16="http://schemas.microsoft.com/office/drawing/2014/main" id="{271000B5-6ED0-E503-F481-E61994EE8BD4}"/>
              </a:ext>
            </a:extLst>
          </p:cNvPr>
          <p:cNvSpPr txBox="1">
            <a:spLocks/>
          </p:cNvSpPr>
          <p:nvPr/>
        </p:nvSpPr>
        <p:spPr>
          <a:xfrm>
            <a:off x="0" y="0"/>
            <a:ext cx="3671776" cy="124755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2000" b="1" dirty="0">
                <a:solidFill>
                  <a:schemeClr val="bg1"/>
                </a:solidFill>
              </a:rPr>
              <a:t>Question: Are there any sports or events that have a higher number of medalists from a specific region?</a:t>
            </a:r>
          </a:p>
        </p:txBody>
      </p:sp>
      <p:sp>
        <p:nvSpPr>
          <p:cNvPr id="7" name="TextBox 7">
            <a:extLst>
              <a:ext uri="{FF2B5EF4-FFF2-40B4-BE49-F238E27FC236}">
                <a16:creationId xmlns:a16="http://schemas.microsoft.com/office/drawing/2014/main" id="{CA95E5A6-EF04-F1AD-DC36-100DBFE5CDAE}"/>
              </a:ext>
            </a:extLst>
          </p:cNvPr>
          <p:cNvSpPr txBox="1"/>
          <p:nvPr/>
        </p:nvSpPr>
        <p:spPr>
          <a:xfrm>
            <a:off x="3671777" y="0"/>
            <a:ext cx="3111795" cy="6315740"/>
          </a:xfrm>
          <a:prstGeom prst="rect">
            <a:avLst/>
          </a:prstGeom>
          <a:solidFill>
            <a:srgbClr val="BD582C"/>
          </a:solidFill>
          <a:ln w="9525" cmpd="sng">
            <a:solidFill>
              <a:srgbClr val="FF8205"/>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1600" b="1" dirty="0">
                <a:solidFill>
                  <a:schemeClr val="bg1"/>
                </a:solidFill>
              </a:rPr>
              <a:t>Key Findings:</a:t>
            </a:r>
          </a:p>
          <a:p>
            <a:r>
              <a:rPr lang="en-IN" sz="1580" dirty="0">
                <a:solidFill>
                  <a:schemeClr val="bg1"/>
                </a:solidFill>
              </a:rPr>
              <a:t>Certain regions dominate in specific team sports:</a:t>
            </a:r>
          </a:p>
          <a:p>
            <a:pPr lvl="1"/>
            <a:r>
              <a:rPr lang="en-IN" sz="1580" b="1" dirty="0">
                <a:solidFill>
                  <a:schemeClr val="bg1"/>
                </a:solidFill>
              </a:rPr>
              <a:t>Canada</a:t>
            </a:r>
            <a:r>
              <a:rPr lang="en-IN" sz="1580" dirty="0">
                <a:solidFill>
                  <a:schemeClr val="bg1"/>
                </a:solidFill>
              </a:rPr>
              <a:t> in Ice Hockey</a:t>
            </a:r>
          </a:p>
          <a:p>
            <a:pPr lvl="1"/>
            <a:r>
              <a:rPr lang="en-IN" sz="1580" b="1" dirty="0">
                <a:solidFill>
                  <a:schemeClr val="bg1"/>
                </a:solidFill>
              </a:rPr>
              <a:t>USA</a:t>
            </a:r>
            <a:r>
              <a:rPr lang="en-IN" sz="1580" dirty="0">
                <a:solidFill>
                  <a:schemeClr val="bg1"/>
                </a:solidFill>
              </a:rPr>
              <a:t> in Basketball</a:t>
            </a:r>
          </a:p>
          <a:p>
            <a:pPr lvl="1"/>
            <a:r>
              <a:rPr lang="en-IN" sz="1580" b="1" dirty="0">
                <a:solidFill>
                  <a:schemeClr val="bg1"/>
                </a:solidFill>
              </a:rPr>
              <a:t>Hungary</a:t>
            </a:r>
            <a:r>
              <a:rPr lang="en-IN" sz="1580" dirty="0">
                <a:solidFill>
                  <a:schemeClr val="bg1"/>
                </a:solidFill>
              </a:rPr>
              <a:t> in Water Polo</a:t>
            </a:r>
          </a:p>
          <a:p>
            <a:r>
              <a:rPr lang="en-IN" sz="1580" dirty="0">
                <a:solidFill>
                  <a:schemeClr val="bg1"/>
                </a:solidFill>
              </a:rPr>
              <a:t>Individual sports like </a:t>
            </a:r>
            <a:r>
              <a:rPr lang="en-IN" sz="1580" b="1" dirty="0">
                <a:solidFill>
                  <a:schemeClr val="bg1"/>
                </a:solidFill>
              </a:rPr>
              <a:t>Athletics</a:t>
            </a:r>
            <a:r>
              <a:rPr lang="en-IN" sz="1580" dirty="0">
                <a:solidFill>
                  <a:schemeClr val="bg1"/>
                </a:solidFill>
              </a:rPr>
              <a:t> and </a:t>
            </a:r>
            <a:r>
              <a:rPr lang="en-IN" sz="1580" b="1" dirty="0">
                <a:solidFill>
                  <a:schemeClr val="bg1"/>
                </a:solidFill>
              </a:rPr>
              <a:t>Swimming</a:t>
            </a:r>
            <a:r>
              <a:rPr lang="en-IN" sz="1580" dirty="0">
                <a:solidFill>
                  <a:schemeClr val="bg1"/>
                </a:solidFill>
              </a:rPr>
              <a:t> are widespread, with participation from multiple regions rather than being dominated by a single one.</a:t>
            </a:r>
          </a:p>
          <a:p>
            <a:r>
              <a:rPr lang="en-IN" sz="1580" dirty="0">
                <a:solidFill>
                  <a:schemeClr val="bg1"/>
                </a:solidFill>
              </a:rPr>
              <a:t>The skewed distribution suggests that while there are many medal-winning events, a few regions dominate specific sports.</a:t>
            </a:r>
          </a:p>
          <a:p>
            <a:endParaRPr lang="en-IN" sz="1580" b="1" dirty="0">
              <a:solidFill>
                <a:schemeClr val="bg1"/>
              </a:solidFill>
            </a:endParaRPr>
          </a:p>
          <a:p>
            <a:r>
              <a:rPr lang="en-IN" sz="1580" b="1" dirty="0">
                <a:solidFill>
                  <a:schemeClr val="bg1"/>
                </a:solidFill>
              </a:rPr>
              <a:t>Conclusion:</a:t>
            </a:r>
          </a:p>
          <a:p>
            <a:r>
              <a:rPr lang="en-IN" sz="1580" dirty="0">
                <a:solidFill>
                  <a:schemeClr val="bg1"/>
                </a:solidFill>
              </a:rPr>
              <a:t>This analysis highlights how </a:t>
            </a:r>
            <a:r>
              <a:rPr lang="en-IN" sz="1580" b="1" dirty="0">
                <a:solidFill>
                  <a:schemeClr val="bg1"/>
                </a:solidFill>
              </a:rPr>
              <a:t>regional specialization</a:t>
            </a:r>
            <a:r>
              <a:rPr lang="en-IN" sz="1580" dirty="0">
                <a:solidFill>
                  <a:schemeClr val="bg1"/>
                </a:solidFill>
              </a:rPr>
              <a:t> plays a significant role in the Olympics, particularly in team sports. At the same time, individual sports see broader global participation, indicating varying levels of investment and focus across countries.</a:t>
            </a:r>
          </a:p>
          <a:p>
            <a:endParaRPr lang="en-IN" sz="1400" kern="1200" dirty="0"/>
          </a:p>
        </p:txBody>
      </p:sp>
      <p:pic>
        <p:nvPicPr>
          <p:cNvPr id="9" name="Picture 8">
            <a:extLst>
              <a:ext uri="{FF2B5EF4-FFF2-40B4-BE49-F238E27FC236}">
                <a16:creationId xmlns:a16="http://schemas.microsoft.com/office/drawing/2014/main" id="{FF9D7702-DDA2-FD21-A9CA-0CB9395EF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47553"/>
            <a:ext cx="3671776" cy="5068187"/>
          </a:xfrm>
          <a:prstGeom prst="rect">
            <a:avLst/>
          </a:prstGeom>
          <a:ln>
            <a:solidFill>
              <a:srgbClr val="FF8205"/>
            </a:solidFill>
          </a:ln>
        </p:spPr>
      </p:pic>
    </p:spTree>
    <p:extLst>
      <p:ext uri="{BB962C8B-B14F-4D97-AF65-F5344CB8AC3E}">
        <p14:creationId xmlns:p14="http://schemas.microsoft.com/office/powerpoint/2010/main" val="2719802311"/>
      </p:ext>
    </p:extLst>
  </p:cSld>
  <p:clrMapOvr>
    <a:masterClrMapping/>
  </p:clrMapOvr>
  <mc:AlternateContent xmlns:mc="http://schemas.openxmlformats.org/markup-compatibility/2006">
    <mc:Choice xmlns:p14="http://schemas.microsoft.com/office/powerpoint/2010/main" Requires="p14">
      <p:transition spd="slow" p14:dur="2000" advTm="137191"/>
    </mc:Choice>
    <mc:Fallback>
      <p:transition spd="slow" advTm="13719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CC512-3ED7-0087-AEB9-87C6F8314C87}"/>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E47A4C2E-BC49-87FE-7DE5-FBBB8580C98D}"/>
              </a:ext>
            </a:extLst>
          </p:cNvPr>
          <p:cNvSpPr>
            <a:spLocks noGrp="1"/>
          </p:cNvSpPr>
          <p:nvPr>
            <p:ph type="sldNum" sz="quarter" idx="12"/>
          </p:nvPr>
        </p:nvSpPr>
        <p:spPr/>
        <p:txBody>
          <a:bodyPr/>
          <a:lstStyle/>
          <a:p>
            <a:fld id="{8EB7C9AE-03AA-42CB-A068-532379B2A882}" type="slidenum">
              <a:rPr lang="en-IN" smtClean="0"/>
              <a:t>45</a:t>
            </a:fld>
            <a:endParaRPr lang="en-IN"/>
          </a:p>
        </p:txBody>
      </p:sp>
      <p:sp>
        <p:nvSpPr>
          <p:cNvPr id="4" name="Text Placeholder 9">
            <a:extLst>
              <a:ext uri="{FF2B5EF4-FFF2-40B4-BE49-F238E27FC236}">
                <a16:creationId xmlns:a16="http://schemas.microsoft.com/office/drawing/2014/main" id="{83C5A3C5-BD00-1085-A9D8-88C853654BB5}"/>
              </a:ext>
            </a:extLst>
          </p:cNvPr>
          <p:cNvSpPr txBox="1">
            <a:spLocks/>
          </p:cNvSpPr>
          <p:nvPr/>
        </p:nvSpPr>
        <p:spPr>
          <a:xfrm>
            <a:off x="0" y="0"/>
            <a:ext cx="3076352" cy="1297172"/>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2000" b="1" dirty="0">
                <a:solidFill>
                  <a:schemeClr val="bg1"/>
                </a:solidFill>
              </a:rPr>
              <a:t>Question: What are some notable instances of unexpected or surprising medal wins?</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3CE1CCBF-6F70-C7F9-D96D-6403A96300B1}"/>
                  </a:ext>
                </a:extLst>
              </p:cNvPr>
              <p:cNvGraphicFramePr/>
              <p:nvPr>
                <p:extLst>
                  <p:ext uri="{D42A27DB-BD31-4B8C-83A1-F6EECF244321}">
                    <p14:modId xmlns:p14="http://schemas.microsoft.com/office/powerpoint/2010/main" val="4129596051"/>
                  </p:ext>
                </p:extLst>
              </p:nvPr>
            </p:nvGraphicFramePr>
            <p:xfrm>
              <a:off x="7378994" y="-1"/>
              <a:ext cx="4813005" cy="314903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3CE1CCBF-6F70-C7F9-D96D-6403A96300B1}"/>
                  </a:ext>
                </a:extLst>
              </p:cNvPr>
              <p:cNvPicPr>
                <a:picLocks noGrp="1" noRot="1" noChangeAspect="1" noMove="1" noResize="1" noEditPoints="1" noAdjustHandles="1" noChangeArrowheads="1" noChangeShapeType="1"/>
              </p:cNvPicPr>
              <p:nvPr/>
            </p:nvPicPr>
            <p:blipFill>
              <a:blip r:embed="rId3"/>
              <a:stretch>
                <a:fillRect/>
              </a:stretch>
            </p:blipFill>
            <p:spPr>
              <a:xfrm>
                <a:off x="7378994" y="-1"/>
                <a:ext cx="4813005" cy="3149037"/>
              </a:xfrm>
              <a:prstGeom prst="rect">
                <a:avLst/>
              </a:prstGeom>
            </p:spPr>
          </p:pic>
        </mc:Fallback>
      </mc:AlternateContent>
      <p:graphicFrame>
        <p:nvGraphicFramePr>
          <p:cNvPr id="6" name="Chart 5">
            <a:extLst>
              <a:ext uri="{FF2B5EF4-FFF2-40B4-BE49-F238E27FC236}">
                <a16:creationId xmlns:a16="http://schemas.microsoft.com/office/drawing/2014/main" id="{C2B7FE7E-6B74-46E8-9FCD-44FC0E82C318}"/>
              </a:ext>
            </a:extLst>
          </p:cNvPr>
          <p:cNvGraphicFramePr>
            <a:graphicFrameLocks/>
          </p:cNvGraphicFramePr>
          <p:nvPr>
            <p:extLst>
              <p:ext uri="{D42A27DB-BD31-4B8C-83A1-F6EECF244321}">
                <p14:modId xmlns:p14="http://schemas.microsoft.com/office/powerpoint/2010/main" val="1611144682"/>
              </p:ext>
            </p:extLst>
          </p:nvPr>
        </p:nvGraphicFramePr>
        <p:xfrm>
          <a:off x="7378994" y="3189767"/>
          <a:ext cx="4813006" cy="3149037"/>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BBDAD8F0-3D35-E9FB-3340-52A8CB107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352" y="1"/>
            <a:ext cx="4302642" cy="4040371"/>
          </a:xfrm>
          <a:prstGeom prst="rect">
            <a:avLst/>
          </a:prstGeom>
          <a:ln>
            <a:solidFill>
              <a:srgbClr val="FF8205"/>
            </a:solidFill>
          </a:ln>
        </p:spPr>
      </p:pic>
      <p:sp>
        <p:nvSpPr>
          <p:cNvPr id="11" name="TextBox 10">
            <a:extLst>
              <a:ext uri="{FF2B5EF4-FFF2-40B4-BE49-F238E27FC236}">
                <a16:creationId xmlns:a16="http://schemas.microsoft.com/office/drawing/2014/main" id="{1079B6C0-F3BB-1AF9-8419-642B9405E431}"/>
              </a:ext>
            </a:extLst>
          </p:cNvPr>
          <p:cNvSpPr txBox="1"/>
          <p:nvPr/>
        </p:nvSpPr>
        <p:spPr>
          <a:xfrm>
            <a:off x="0" y="1297172"/>
            <a:ext cx="3076352" cy="5041632"/>
          </a:xfrm>
          <a:prstGeom prst="rect">
            <a:avLst/>
          </a:prstGeom>
          <a:solidFill>
            <a:srgbClr val="BD582C"/>
          </a:solidFill>
          <a:ln w="9525" cmpd="sng">
            <a:solidFill>
              <a:srgbClr val="FF8205"/>
            </a:solidFill>
          </a:ln>
        </p:spPr>
        <p:style>
          <a:lnRef idx="0">
            <a:scrgbClr r="0" g="0" b="0"/>
          </a:lnRef>
          <a:fillRef idx="0">
            <a:scrgbClr r="0" g="0" b="0"/>
          </a:fillRef>
          <a:effectRef idx="0">
            <a:scrgbClr r="0" g="0" b="0"/>
          </a:effectRef>
          <a:fontRef idx="minor">
            <a:schemeClr val="dk1"/>
          </a:fontRef>
        </p:style>
        <p:txBody>
          <a:bodyPr wrap="square" rtlCol="0" anchor="t"/>
          <a:lstStyle>
            <a:defPPr>
              <a:defRPr lang="en-US"/>
            </a:defPPr>
            <a:lvl1pPr indent="0">
              <a:defRPr sz="1600" b="1">
                <a:solidFill>
                  <a:schemeClr val="bg1"/>
                </a:solidFill>
              </a:defRPr>
            </a:lvl1pPr>
            <a:lvl2pPr lvl="1" indent="0">
              <a:defRPr sz="1580" b="1">
                <a:solidFill>
                  <a:schemeClr val="bg1"/>
                </a:solidFill>
              </a:defRPr>
            </a:lvl2pPr>
            <a:lvl3pPr indent="0">
              <a:defRPr sz="1100">
                <a:solidFill>
                  <a:schemeClr val="dk1"/>
                </a:solidFill>
              </a:defRPr>
            </a:lvl3pPr>
            <a:lvl4pPr indent="0">
              <a:defRPr sz="1100">
                <a:solidFill>
                  <a:schemeClr val="dk1"/>
                </a:solidFill>
              </a:defRPr>
            </a:lvl4pPr>
            <a:lvl5pPr indent="0">
              <a:defRPr sz="1100">
                <a:solidFill>
                  <a:schemeClr val="dk1"/>
                </a:solidFill>
              </a:defRPr>
            </a:lvl5pPr>
            <a:lvl6pPr indent="0">
              <a:defRPr sz="1100">
                <a:solidFill>
                  <a:schemeClr val="dk1"/>
                </a:solidFill>
              </a:defRPr>
            </a:lvl6pPr>
            <a:lvl7pPr indent="0">
              <a:defRPr sz="1100">
                <a:solidFill>
                  <a:schemeClr val="dk1"/>
                </a:solidFill>
              </a:defRPr>
            </a:lvl7pPr>
            <a:lvl8pPr indent="0">
              <a:defRPr sz="1100">
                <a:solidFill>
                  <a:schemeClr val="dk1"/>
                </a:solidFill>
              </a:defRPr>
            </a:lvl8pPr>
            <a:lvl9pPr indent="0">
              <a:defRPr sz="1100">
                <a:solidFill>
                  <a:schemeClr val="dk1"/>
                </a:solidFill>
              </a:defRPr>
            </a:lvl9pPr>
          </a:lstStyle>
          <a:p>
            <a:r>
              <a:rPr lang="en-IN" sz="1150" dirty="0"/>
              <a:t>Age Factor in Unexpected Wins:</a:t>
            </a:r>
          </a:p>
          <a:p>
            <a:r>
              <a:rPr lang="en-IN" sz="1150" dirty="0"/>
              <a:t>The data shows that age is not always a barrier to achieving success, especially in sports that may emphasize skill, strategy, or experience over raw physical strength.</a:t>
            </a:r>
          </a:p>
          <a:p>
            <a:r>
              <a:rPr lang="en-IN" sz="1150" dirty="0"/>
              <a:t>Older athletes securing medals in sports like Art Competitions, Shooting, and Motorboating highlight how experience can play a crucial role.</a:t>
            </a:r>
          </a:p>
          <a:p>
            <a:r>
              <a:rPr lang="en-IN" sz="1150" dirty="0"/>
              <a:t>Emergence of Non-Traditional Sports:</a:t>
            </a:r>
          </a:p>
          <a:p>
            <a:r>
              <a:rPr lang="en-IN" sz="1150" dirty="0"/>
              <a:t>Many of the surprising wins are associated with less mainstream sports like Art Competitions or sports that have seen limited historical participation from certain countries.</a:t>
            </a:r>
          </a:p>
          <a:p>
            <a:r>
              <a:rPr lang="en-IN" sz="1150" dirty="0"/>
              <a:t>This points to evolving interests and investments by countries in diverse sports categories, possibly driven by strategic decisions to expand their medal prospects.</a:t>
            </a:r>
          </a:p>
          <a:p>
            <a:r>
              <a:rPr lang="en-IN" sz="1150" dirty="0"/>
              <a:t>Balanced Success Across Medal Types:</a:t>
            </a:r>
          </a:p>
          <a:p>
            <a:r>
              <a:rPr lang="en-IN" sz="1150" dirty="0"/>
              <a:t>The nearly equal distribution of Gold, Silver, and Bronze medals among first-time wins highlights that unexpected successes are not restricted to just securing a spot on the podium but also include outright victories.</a:t>
            </a:r>
          </a:p>
          <a:p>
            <a:r>
              <a:rPr lang="en-IN" sz="1150" dirty="0"/>
              <a:t>This is particularly significant for smaller countries breaking into new sports, showing that their efforts have led to not just participation but competitive success</a:t>
            </a:r>
          </a:p>
        </p:txBody>
      </p:sp>
      <p:graphicFrame>
        <p:nvGraphicFramePr>
          <p:cNvPr id="12" name="Chart 11">
            <a:extLst>
              <a:ext uri="{FF2B5EF4-FFF2-40B4-BE49-F238E27FC236}">
                <a16:creationId xmlns:a16="http://schemas.microsoft.com/office/drawing/2014/main" id="{D26D8730-CD16-4B99-8E6F-31C917E193BF}"/>
              </a:ext>
            </a:extLst>
          </p:cNvPr>
          <p:cNvGraphicFramePr>
            <a:graphicFrameLocks/>
          </p:cNvGraphicFramePr>
          <p:nvPr>
            <p:extLst>
              <p:ext uri="{D42A27DB-BD31-4B8C-83A1-F6EECF244321}">
                <p14:modId xmlns:p14="http://schemas.microsoft.com/office/powerpoint/2010/main" val="2596973468"/>
              </p:ext>
            </p:extLst>
          </p:nvPr>
        </p:nvGraphicFramePr>
        <p:xfrm>
          <a:off x="3076352" y="4040372"/>
          <a:ext cx="4302642" cy="229843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38096562"/>
      </p:ext>
    </p:extLst>
  </p:cSld>
  <p:clrMapOvr>
    <a:masterClrMapping/>
  </p:clrMapOvr>
  <mc:AlternateContent xmlns:mc="http://schemas.openxmlformats.org/markup-compatibility/2006">
    <mc:Choice xmlns:p14="http://schemas.microsoft.com/office/powerpoint/2010/main" Requires="p14">
      <p:transition spd="slow" p14:dur="2000" advTm="116585"/>
    </mc:Choice>
    <mc:Fallback>
      <p:transition spd="slow" advTm="11658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EBC42-2344-EB5C-7EAA-A82A0DCDB490}"/>
              </a:ext>
            </a:extLst>
          </p:cNvPr>
          <p:cNvSpPr>
            <a:spLocks noGrp="1"/>
          </p:cNvSpPr>
          <p:nvPr>
            <p:ph type="dt" sz="half" idx="10"/>
          </p:nvPr>
        </p:nvSpPr>
        <p:spPr/>
        <p:txBody>
          <a:bodyPr/>
          <a:lstStyle/>
          <a:p>
            <a:fld id="{E1029F47-F13E-4681-A7CC-B4AE6BBF931C}" type="datetime1">
              <a:rPr lang="en-IN" smtClean="0"/>
              <a:t>21-11-2024</a:t>
            </a:fld>
            <a:endParaRPr lang="en-IN" dirty="0"/>
          </a:p>
        </p:txBody>
      </p:sp>
      <p:sp>
        <p:nvSpPr>
          <p:cNvPr id="3" name="Slide Number Placeholder 2">
            <a:extLst>
              <a:ext uri="{FF2B5EF4-FFF2-40B4-BE49-F238E27FC236}">
                <a16:creationId xmlns:a16="http://schemas.microsoft.com/office/drawing/2014/main" id="{7F292A1E-B7F0-DA55-AA12-C62F26050773}"/>
              </a:ext>
            </a:extLst>
          </p:cNvPr>
          <p:cNvSpPr>
            <a:spLocks noGrp="1"/>
          </p:cNvSpPr>
          <p:nvPr>
            <p:ph type="sldNum" sz="quarter" idx="12"/>
          </p:nvPr>
        </p:nvSpPr>
        <p:spPr/>
        <p:txBody>
          <a:bodyPr/>
          <a:lstStyle/>
          <a:p>
            <a:fld id="{8EB7C9AE-03AA-42CB-A068-532379B2A882}" type="slidenum">
              <a:rPr lang="en-IN" smtClean="0"/>
              <a:t>46</a:t>
            </a:fld>
            <a:endParaRPr lang="en-IN"/>
          </a:p>
        </p:txBody>
      </p:sp>
      <p:sp>
        <p:nvSpPr>
          <p:cNvPr id="4" name="Text Placeholder 9">
            <a:extLst>
              <a:ext uri="{FF2B5EF4-FFF2-40B4-BE49-F238E27FC236}">
                <a16:creationId xmlns:a16="http://schemas.microsoft.com/office/drawing/2014/main" id="{15B1447D-7D56-662A-17D7-60C77D211D88}"/>
              </a:ext>
            </a:extLst>
          </p:cNvPr>
          <p:cNvSpPr txBox="1">
            <a:spLocks/>
          </p:cNvSpPr>
          <p:nvPr/>
        </p:nvSpPr>
        <p:spPr>
          <a:xfrm>
            <a:off x="0" y="-1"/>
            <a:ext cx="3395330" cy="1311349"/>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2000" b="1" dirty="0">
                <a:solidFill>
                  <a:schemeClr val="bg1"/>
                </a:solidFill>
              </a:rPr>
              <a:t>Question: Are there any regions that have experienced significant growth or decline in Olympic participation?</a:t>
            </a:r>
          </a:p>
        </p:txBody>
      </p:sp>
      <p:graphicFrame>
        <p:nvGraphicFramePr>
          <p:cNvPr id="5" name="Chart 4">
            <a:extLst>
              <a:ext uri="{FF2B5EF4-FFF2-40B4-BE49-F238E27FC236}">
                <a16:creationId xmlns:a16="http://schemas.microsoft.com/office/drawing/2014/main" id="{76137721-186B-4015-9469-2F8FFA714900}"/>
              </a:ext>
            </a:extLst>
          </p:cNvPr>
          <p:cNvGraphicFramePr>
            <a:graphicFrameLocks/>
          </p:cNvGraphicFramePr>
          <p:nvPr>
            <p:extLst>
              <p:ext uri="{D42A27DB-BD31-4B8C-83A1-F6EECF244321}">
                <p14:modId xmlns:p14="http://schemas.microsoft.com/office/powerpoint/2010/main" val="2265467845"/>
              </p:ext>
            </p:extLst>
          </p:nvPr>
        </p:nvGraphicFramePr>
        <p:xfrm>
          <a:off x="3395330" y="-2"/>
          <a:ext cx="3798247" cy="32476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1C331A4-DB6D-496F-9723-F36F13DCFD05}"/>
              </a:ext>
            </a:extLst>
          </p:cNvPr>
          <p:cNvGraphicFramePr>
            <a:graphicFrameLocks/>
          </p:cNvGraphicFramePr>
          <p:nvPr>
            <p:extLst>
              <p:ext uri="{D42A27DB-BD31-4B8C-83A1-F6EECF244321}">
                <p14:modId xmlns:p14="http://schemas.microsoft.com/office/powerpoint/2010/main" val="3626223345"/>
              </p:ext>
            </p:extLst>
          </p:nvPr>
        </p:nvGraphicFramePr>
        <p:xfrm>
          <a:off x="7193581" y="3247621"/>
          <a:ext cx="4998422" cy="3005632"/>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7E1A7633-F288-ACB4-05AA-BCAC46E4F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580" y="-1"/>
            <a:ext cx="4998420" cy="3247622"/>
          </a:xfrm>
          <a:prstGeom prst="rect">
            <a:avLst/>
          </a:prstGeom>
          <a:ln>
            <a:solidFill>
              <a:srgbClr val="FF8205"/>
            </a:solidFill>
          </a:ln>
        </p:spPr>
      </p:pic>
      <p:sp>
        <p:nvSpPr>
          <p:cNvPr id="9" name="TextBox 7">
            <a:extLst>
              <a:ext uri="{FF2B5EF4-FFF2-40B4-BE49-F238E27FC236}">
                <a16:creationId xmlns:a16="http://schemas.microsoft.com/office/drawing/2014/main" id="{76F7F427-7340-DFB9-4011-EE956F7E921F}"/>
              </a:ext>
            </a:extLst>
          </p:cNvPr>
          <p:cNvSpPr txBox="1"/>
          <p:nvPr/>
        </p:nvSpPr>
        <p:spPr>
          <a:xfrm>
            <a:off x="0" y="3247618"/>
            <a:ext cx="7193577" cy="3075210"/>
          </a:xfrm>
          <a:prstGeom prst="rect">
            <a:avLst/>
          </a:prstGeom>
          <a:solidFill>
            <a:srgbClr val="BD582C"/>
          </a:solidFill>
          <a:ln w="9525" cmpd="sng">
            <a:solidFill>
              <a:srgbClr val="FF8205"/>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1" dirty="0">
                <a:solidFill>
                  <a:schemeClr val="bg1"/>
                </a:solidFill>
              </a:rPr>
              <a:t>Conclusion:</a:t>
            </a:r>
          </a:p>
          <a:p>
            <a:r>
              <a:rPr lang="en-US" sz="1580" dirty="0">
                <a:solidFill>
                  <a:schemeClr val="bg1"/>
                </a:solidFill>
              </a:rPr>
              <a:t>Regions that demonstrated strong growth often maintained that momentum over multiple years, suggesting successful long-term sports programs and consistent support.	The sharp declines observed in some cases were typically abrupt, possibly due to sudden socio-economic changes or policy shifts affecting sports funding or participation.</a:t>
            </a:r>
          </a:p>
          <a:p>
            <a:endParaRPr lang="en-US" sz="1580" dirty="0">
              <a:solidFill>
                <a:schemeClr val="bg1"/>
              </a:solidFill>
            </a:endParaRPr>
          </a:p>
          <a:p>
            <a:r>
              <a:rPr lang="en-US" sz="1580" dirty="0">
                <a:solidFill>
                  <a:schemeClr val="bg1"/>
                </a:solidFill>
              </a:rPr>
              <a:t>The analysis highlights that while some regions have been able to consistently grow their participation, others have faced challenges leading to significant drops. Understanding these patterns can help stakeholders focus on factors that drive participation, such as government support, economic conditions, and strategic planning for sports development.</a:t>
            </a:r>
          </a:p>
        </p:txBody>
      </p:sp>
    </p:spTree>
    <p:extLst>
      <p:ext uri="{BB962C8B-B14F-4D97-AF65-F5344CB8AC3E}">
        <p14:creationId xmlns:p14="http://schemas.microsoft.com/office/powerpoint/2010/main" val="2981121970"/>
      </p:ext>
    </p:extLst>
  </p:cSld>
  <p:clrMapOvr>
    <a:masterClrMapping/>
  </p:clrMapOvr>
  <mc:AlternateContent xmlns:mc="http://schemas.openxmlformats.org/markup-compatibility/2006">
    <mc:Choice xmlns:p14="http://schemas.microsoft.com/office/powerpoint/2010/main" Requires="p14">
      <p:transition spd="slow" p14:dur="2000" advTm="49994"/>
    </mc:Choice>
    <mc:Fallback>
      <p:transition spd="slow" advTm="4999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A0770B-74C4-90DC-87D8-1ACB42DF31DC}"/>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9BC54FB2-AFD1-2718-FCD8-CFE293746A87}"/>
              </a:ext>
            </a:extLst>
          </p:cNvPr>
          <p:cNvSpPr>
            <a:spLocks noGrp="1"/>
          </p:cNvSpPr>
          <p:nvPr>
            <p:ph type="sldNum" sz="quarter" idx="12"/>
          </p:nvPr>
        </p:nvSpPr>
        <p:spPr/>
        <p:txBody>
          <a:bodyPr/>
          <a:lstStyle/>
          <a:p>
            <a:fld id="{8EB7C9AE-03AA-42CB-A068-532379B2A882}" type="slidenum">
              <a:rPr lang="en-IN" smtClean="0"/>
              <a:t>47</a:t>
            </a:fld>
            <a:endParaRPr lang="en-IN"/>
          </a:p>
        </p:txBody>
      </p:sp>
      <p:pic>
        <p:nvPicPr>
          <p:cNvPr id="5" name="Picture 4">
            <a:extLst>
              <a:ext uri="{FF2B5EF4-FFF2-40B4-BE49-F238E27FC236}">
                <a16:creationId xmlns:a16="http://schemas.microsoft.com/office/drawing/2014/main" id="{043130E8-B34F-1AFB-97CE-870012DDB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3110337"/>
          </a:xfrm>
          <a:prstGeom prst="rect">
            <a:avLst/>
          </a:prstGeom>
          <a:ln>
            <a:solidFill>
              <a:srgbClr val="FF8205"/>
            </a:solidFill>
          </a:ln>
        </p:spPr>
      </p:pic>
      <p:pic>
        <p:nvPicPr>
          <p:cNvPr id="7" name="Picture 6">
            <a:extLst>
              <a:ext uri="{FF2B5EF4-FFF2-40B4-BE49-F238E27FC236}">
                <a16:creationId xmlns:a16="http://schemas.microsoft.com/office/drawing/2014/main" id="{B68DB4B0-EEBE-08BA-E06A-68BF908E9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350" y="3143427"/>
            <a:ext cx="7832648" cy="3714573"/>
          </a:xfrm>
          <a:prstGeom prst="rect">
            <a:avLst/>
          </a:prstGeom>
          <a:ln>
            <a:solidFill>
              <a:srgbClr val="FF8205"/>
            </a:solidFill>
          </a:ln>
        </p:spPr>
      </p:pic>
    </p:spTree>
    <p:extLst>
      <p:ext uri="{BB962C8B-B14F-4D97-AF65-F5344CB8AC3E}">
        <p14:creationId xmlns:p14="http://schemas.microsoft.com/office/powerpoint/2010/main" val="2743735939"/>
      </p:ext>
    </p:extLst>
  </p:cSld>
  <p:clrMapOvr>
    <a:masterClrMapping/>
  </p:clrMapOvr>
  <mc:AlternateContent xmlns:mc="http://schemas.openxmlformats.org/markup-compatibility/2006">
    <mc:Choice xmlns:p14="http://schemas.microsoft.com/office/powerpoint/2010/main" Requires="p14">
      <p:transition spd="slow" p14:dur="2000" advTm="56053"/>
    </mc:Choice>
    <mc:Fallback>
      <p:transition spd="slow" advTm="5605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CE495-AE27-93CB-7AF1-4BA3900C0D36}"/>
              </a:ext>
            </a:extLst>
          </p:cNvPr>
          <p:cNvSpPr>
            <a:spLocks noGrp="1"/>
          </p:cNvSpPr>
          <p:nvPr>
            <p:ph type="dt" sz="half" idx="10"/>
          </p:nvPr>
        </p:nvSpPr>
        <p:spPr/>
        <p:txBody>
          <a:bodyPr/>
          <a:lstStyle/>
          <a:p>
            <a:fld id="{E1029F47-F13E-4681-A7CC-B4AE6BBF931C}" type="datetime1">
              <a:rPr lang="en-IN" smtClean="0"/>
              <a:t>21-11-2024</a:t>
            </a:fld>
            <a:endParaRPr lang="en-IN"/>
          </a:p>
        </p:txBody>
      </p:sp>
      <p:sp>
        <p:nvSpPr>
          <p:cNvPr id="3" name="Slide Number Placeholder 2">
            <a:extLst>
              <a:ext uri="{FF2B5EF4-FFF2-40B4-BE49-F238E27FC236}">
                <a16:creationId xmlns:a16="http://schemas.microsoft.com/office/drawing/2014/main" id="{02167B03-91A5-A6D3-72B6-4EF8A4FE8C31}"/>
              </a:ext>
            </a:extLst>
          </p:cNvPr>
          <p:cNvSpPr>
            <a:spLocks noGrp="1"/>
          </p:cNvSpPr>
          <p:nvPr>
            <p:ph type="sldNum" sz="quarter" idx="12"/>
          </p:nvPr>
        </p:nvSpPr>
        <p:spPr/>
        <p:txBody>
          <a:bodyPr/>
          <a:lstStyle/>
          <a:p>
            <a:fld id="{8EB7C9AE-03AA-42CB-A068-532379B2A882}" type="slidenum">
              <a:rPr lang="en-IN" smtClean="0"/>
              <a:t>48</a:t>
            </a:fld>
            <a:endParaRPr lang="en-IN"/>
          </a:p>
        </p:txBody>
      </p:sp>
      <p:pic>
        <p:nvPicPr>
          <p:cNvPr id="5" name="Picture 4">
            <a:extLst>
              <a:ext uri="{FF2B5EF4-FFF2-40B4-BE49-F238E27FC236}">
                <a16:creationId xmlns:a16="http://schemas.microsoft.com/office/drawing/2014/main" id="{95852C54-BBE3-9F56-B85D-8D7D9A8E5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solidFill>
              <a:srgbClr val="FF8205"/>
            </a:solidFill>
          </a:ln>
        </p:spPr>
      </p:pic>
    </p:spTree>
    <p:extLst>
      <p:ext uri="{BB962C8B-B14F-4D97-AF65-F5344CB8AC3E}">
        <p14:creationId xmlns:p14="http://schemas.microsoft.com/office/powerpoint/2010/main" val="2248727702"/>
      </p:ext>
    </p:extLst>
  </p:cSld>
  <p:clrMapOvr>
    <a:masterClrMapping/>
  </p:clrMapOvr>
  <mc:AlternateContent xmlns:mc="http://schemas.openxmlformats.org/markup-compatibility/2006">
    <mc:Choice xmlns:p14="http://schemas.microsoft.com/office/powerpoint/2010/main" Requires="p14">
      <p:transition spd="slow" p14:dur="2000" advTm="64210"/>
    </mc:Choice>
    <mc:Fallback>
      <p:transition spd="slow" advTm="6421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8EECA-4D25-ADD7-103D-2A2C639CB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08" y="607251"/>
            <a:ext cx="10518584" cy="5643497"/>
          </a:xfrm>
          <a:prstGeom prst="rect">
            <a:avLst/>
          </a:prstGeom>
          <a:ln>
            <a:solidFill>
              <a:srgbClr val="ED8C17"/>
            </a:solidFill>
          </a:ln>
        </p:spPr>
      </p:pic>
      <p:sp>
        <p:nvSpPr>
          <p:cNvPr id="6" name="TextBox 5">
            <a:extLst>
              <a:ext uri="{FF2B5EF4-FFF2-40B4-BE49-F238E27FC236}">
                <a16:creationId xmlns:a16="http://schemas.microsoft.com/office/drawing/2014/main" id="{63B07744-3A24-997E-B21B-229EEDA1799B}"/>
              </a:ext>
            </a:extLst>
          </p:cNvPr>
          <p:cNvSpPr txBox="1"/>
          <p:nvPr/>
        </p:nvSpPr>
        <p:spPr>
          <a:xfrm>
            <a:off x="198755" y="63427"/>
            <a:ext cx="1332334"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ER Diagram</a:t>
            </a:r>
            <a:endParaRPr lang="en-IN" dirty="0"/>
          </a:p>
        </p:txBody>
      </p:sp>
      <p:sp>
        <p:nvSpPr>
          <p:cNvPr id="7" name="Date Placeholder 6">
            <a:extLst>
              <a:ext uri="{FF2B5EF4-FFF2-40B4-BE49-F238E27FC236}">
                <a16:creationId xmlns:a16="http://schemas.microsoft.com/office/drawing/2014/main" id="{A0E760A9-100C-8666-3DB6-4C5619CA9949}"/>
              </a:ext>
            </a:extLst>
          </p:cNvPr>
          <p:cNvSpPr>
            <a:spLocks noGrp="1"/>
          </p:cNvSpPr>
          <p:nvPr>
            <p:ph type="dt" sz="half" idx="10"/>
          </p:nvPr>
        </p:nvSpPr>
        <p:spPr/>
        <p:txBody>
          <a:bodyPr/>
          <a:lstStyle/>
          <a:p>
            <a:fld id="{4888C4B6-2263-4C07-AA2C-0E0E9FBEF764}" type="datetime1">
              <a:rPr lang="en-IN" smtClean="0"/>
              <a:t>21-11-2024</a:t>
            </a:fld>
            <a:endParaRPr lang="en-IN"/>
          </a:p>
        </p:txBody>
      </p:sp>
      <p:sp>
        <p:nvSpPr>
          <p:cNvPr id="8" name="Slide Number Placeholder 7">
            <a:extLst>
              <a:ext uri="{FF2B5EF4-FFF2-40B4-BE49-F238E27FC236}">
                <a16:creationId xmlns:a16="http://schemas.microsoft.com/office/drawing/2014/main" id="{FDDA1AB4-8930-0986-1BDD-047AB037DD85}"/>
              </a:ext>
            </a:extLst>
          </p:cNvPr>
          <p:cNvSpPr>
            <a:spLocks noGrp="1"/>
          </p:cNvSpPr>
          <p:nvPr>
            <p:ph type="sldNum" sz="quarter" idx="12"/>
          </p:nvPr>
        </p:nvSpPr>
        <p:spPr/>
        <p:txBody>
          <a:bodyPr/>
          <a:lstStyle/>
          <a:p>
            <a:fld id="{8EB7C9AE-03AA-42CB-A068-532379B2A882}" type="slidenum">
              <a:rPr lang="en-IN" smtClean="0"/>
              <a:t>5</a:t>
            </a:fld>
            <a:endParaRPr lang="en-IN"/>
          </a:p>
        </p:txBody>
      </p:sp>
    </p:spTree>
    <p:extLst>
      <p:ext uri="{BB962C8B-B14F-4D97-AF65-F5344CB8AC3E}">
        <p14:creationId xmlns:p14="http://schemas.microsoft.com/office/powerpoint/2010/main" val="166137559"/>
      </p:ext>
    </p:extLst>
  </p:cSld>
  <p:clrMapOvr>
    <a:masterClrMapping/>
  </p:clrMapOvr>
  <mc:AlternateContent xmlns:mc="http://schemas.openxmlformats.org/markup-compatibility/2006">
    <mc:Choice xmlns:p14="http://schemas.microsoft.com/office/powerpoint/2010/main" Requires="p14">
      <p:transition spd="slow" p14:dur="2000" advTm="69228"/>
    </mc:Choice>
    <mc:Fallback>
      <p:transition spd="slow" advTm="692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Splash with solid fill">
            <a:extLst>
              <a:ext uri="{FF2B5EF4-FFF2-40B4-BE49-F238E27FC236}">
                <a16:creationId xmlns:a16="http://schemas.microsoft.com/office/drawing/2014/main" id="{643704A4-9050-6773-9B2D-99CB5849CD69}"/>
              </a:ext>
            </a:extLst>
          </p:cNvPr>
          <p:cNvPicPr>
            <a:picLocks noChangeAspect="1"/>
          </p:cNvPicPr>
          <p:nvPr/>
        </p:nvPicPr>
        <p:blipFill>
          <a:blip r:embed="rId3">
            <a:extLst>
              <a:ext uri="{96DAC541-7B7A-43D3-8B79-37D633B846F1}">
                <asvg:svgBlip xmlns:asvg="http://schemas.microsoft.com/office/drawing/2016/SVG/main" r:embed="rId4"/>
              </a:ext>
            </a:extLst>
          </a:blip>
          <a:srcRect l="22998" t="38575" r="660" b="1979"/>
          <a:stretch/>
        </p:blipFill>
        <p:spPr>
          <a:xfrm>
            <a:off x="-1" y="0"/>
            <a:ext cx="6457507" cy="5028278"/>
          </a:xfrm>
          <a:prstGeom prst="rect">
            <a:avLst/>
          </a:prstGeom>
        </p:spPr>
      </p:pic>
      <p:sp>
        <p:nvSpPr>
          <p:cNvPr id="12" name="Title 1"/>
          <p:cNvSpPr txBox="1">
            <a:spLocks noGrp="1"/>
          </p:cNvSpPr>
          <p:nvPr>
            <p:ph type="title" idx="4294967295"/>
          </p:nvPr>
        </p:nvSpPr>
        <p:spPr>
          <a:xfrm>
            <a:off x="4038600" y="1939159"/>
            <a:ext cx="7644627" cy="275108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r" fontAlgn="auto">
              <a:spcAft>
                <a:spcPts val="0"/>
              </a:spcAft>
              <a:buClrTx/>
              <a:buSzTx/>
              <a:tabLst/>
              <a:defRPr/>
            </a:pPr>
            <a:r>
              <a:rPr kumimoji="0" lang="en-US" sz="6000" b="0" i="0" u="none" strike="noStrike" kern="1200" cap="none" spc="0" normalizeH="0" baseline="0" noProof="0">
                <a:ln>
                  <a:noFill/>
                </a:ln>
                <a:solidFill>
                  <a:schemeClr val="tx1"/>
                </a:solidFill>
                <a:effectLst/>
                <a:uLnTx/>
                <a:uFillTx/>
                <a:latin typeface="+mj-lt"/>
                <a:ea typeface="+mj-ea"/>
                <a:cs typeface="+mj-cs"/>
              </a:rPr>
              <a:t>Power BI Problem</a:t>
            </a:r>
            <a:r>
              <a:rPr lang="en-US" sz="6000" kern="1200">
                <a:solidFill>
                  <a:schemeClr val="tx1"/>
                </a:solidFill>
                <a:latin typeface="+mj-lt"/>
                <a:ea typeface="+mj-ea"/>
                <a:cs typeface="+mj-cs"/>
              </a:rPr>
              <a:t> Statements</a:t>
            </a:r>
            <a:endParaRPr kumimoji="0" lang="en-US" sz="6000" b="0" i="0" u="none" strike="noStrike" kern="1200" cap="none" spc="0" normalizeH="0" baseline="0" noProof="0">
              <a:ln>
                <a:noFill/>
              </a:ln>
              <a:solidFill>
                <a:schemeClr val="tx1"/>
              </a:solidFill>
              <a:effectLst/>
              <a:uLnTx/>
              <a:uFillTx/>
              <a:latin typeface="+mj-lt"/>
              <a:ea typeface="+mj-ea"/>
              <a:cs typeface="+mj-cs"/>
            </a:endParaRPr>
          </a:p>
        </p:txBody>
      </p:sp>
      <p:pic>
        <p:nvPicPr>
          <p:cNvPr id="16" name="Picture 15" descr="Microsoft 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
        <p:nvSpPr>
          <p:cNvPr id="4" name="Date Placeholder 3">
            <a:extLst>
              <a:ext uri="{FF2B5EF4-FFF2-40B4-BE49-F238E27FC236}">
                <a16:creationId xmlns:a16="http://schemas.microsoft.com/office/drawing/2014/main" id="{F7BC7A04-048C-A3B7-523D-7C6A43536A3B}"/>
              </a:ext>
            </a:extLst>
          </p:cNvPr>
          <p:cNvSpPr>
            <a:spLocks noGrp="1"/>
          </p:cNvSpPr>
          <p:nvPr>
            <p:ph type="dt" sz="half" idx="10"/>
          </p:nvPr>
        </p:nvSpPr>
        <p:spPr/>
        <p:txBody>
          <a:bodyPr/>
          <a:lstStyle/>
          <a:p>
            <a:fld id="{344DE410-0789-4C7B-9A62-2A4715CECEAA}" type="datetime1">
              <a:rPr lang="en-IN" smtClean="0"/>
              <a:t>21-11-2024</a:t>
            </a:fld>
            <a:endParaRPr lang="en-IN"/>
          </a:p>
        </p:txBody>
      </p:sp>
      <p:sp>
        <p:nvSpPr>
          <p:cNvPr id="5" name="Slide Number Placeholder 4">
            <a:extLst>
              <a:ext uri="{FF2B5EF4-FFF2-40B4-BE49-F238E27FC236}">
                <a16:creationId xmlns:a16="http://schemas.microsoft.com/office/drawing/2014/main" id="{66C67899-1E75-B2A0-C4A6-AFAB8F17631D}"/>
              </a:ext>
            </a:extLst>
          </p:cNvPr>
          <p:cNvSpPr>
            <a:spLocks noGrp="1"/>
          </p:cNvSpPr>
          <p:nvPr>
            <p:ph type="sldNum" sz="quarter" idx="12"/>
          </p:nvPr>
        </p:nvSpPr>
        <p:spPr/>
        <p:txBody>
          <a:bodyPr/>
          <a:lstStyle/>
          <a:p>
            <a:fld id="{8EB7C9AE-03AA-42CB-A068-532379B2A882}" type="slidenum">
              <a:rPr lang="en-IN" smtClean="0"/>
              <a:t>6</a:t>
            </a:fld>
            <a:endParaRPr lang="en-IN"/>
          </a:p>
        </p:txBody>
      </p:sp>
    </p:spTree>
    <p:extLst>
      <p:ext uri="{BB962C8B-B14F-4D97-AF65-F5344CB8AC3E}">
        <p14:creationId xmlns:p14="http://schemas.microsoft.com/office/powerpoint/2010/main" val="3014047002"/>
      </p:ext>
    </p:extLst>
  </p:cSld>
  <p:clrMapOvr>
    <a:masterClrMapping/>
  </p:clrMapOvr>
  <mc:AlternateContent xmlns:mc="http://schemas.openxmlformats.org/markup-compatibility/2006">
    <mc:Choice xmlns:p14="http://schemas.microsoft.com/office/powerpoint/2010/main" Requires="p14">
      <p:transition spd="slow" p14:dur="2000" advTm="3197"/>
    </mc:Choice>
    <mc:Fallback>
      <p:transition spd="slow" advTm="3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84CA3-0702-4474-A350-8DB086E87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CC683158-2C44-AE2C-4E5B-6CE457E4CC71}"/>
              </a:ext>
            </a:extLst>
          </p:cNvPr>
          <p:cNvSpPr>
            <a:spLocks noGrp="1"/>
          </p:cNvSpPr>
          <p:nvPr>
            <p:ph type="dt" sz="half" idx="10"/>
          </p:nvPr>
        </p:nvSpPr>
        <p:spPr/>
        <p:txBody>
          <a:bodyPr/>
          <a:lstStyle/>
          <a:p>
            <a:fld id="{B495612C-C5BB-45A5-94FC-B55671796C4A}" type="datetime1">
              <a:rPr lang="en-IN" smtClean="0"/>
              <a:t>21-11-2024</a:t>
            </a:fld>
            <a:endParaRPr lang="en-IN"/>
          </a:p>
        </p:txBody>
      </p:sp>
      <p:sp>
        <p:nvSpPr>
          <p:cNvPr id="6" name="Slide Number Placeholder 5">
            <a:extLst>
              <a:ext uri="{FF2B5EF4-FFF2-40B4-BE49-F238E27FC236}">
                <a16:creationId xmlns:a16="http://schemas.microsoft.com/office/drawing/2014/main" id="{2E9BFA7A-733B-E134-2728-9BA2B8519555}"/>
              </a:ext>
            </a:extLst>
          </p:cNvPr>
          <p:cNvSpPr>
            <a:spLocks noGrp="1"/>
          </p:cNvSpPr>
          <p:nvPr>
            <p:ph type="sldNum" sz="quarter" idx="12"/>
          </p:nvPr>
        </p:nvSpPr>
        <p:spPr/>
        <p:txBody>
          <a:bodyPr/>
          <a:lstStyle/>
          <a:p>
            <a:fld id="{8EB7C9AE-03AA-42CB-A068-532379B2A882}" type="slidenum">
              <a:rPr lang="en-IN" smtClean="0"/>
              <a:t>7</a:t>
            </a:fld>
            <a:endParaRPr lang="en-IN"/>
          </a:p>
        </p:txBody>
      </p:sp>
    </p:spTree>
    <p:extLst>
      <p:ext uri="{BB962C8B-B14F-4D97-AF65-F5344CB8AC3E}">
        <p14:creationId xmlns:p14="http://schemas.microsoft.com/office/powerpoint/2010/main" val="1815982997"/>
      </p:ext>
    </p:extLst>
  </p:cSld>
  <p:clrMapOvr>
    <a:masterClrMapping/>
  </p:clrMapOvr>
  <mc:AlternateContent xmlns:mc="http://schemas.openxmlformats.org/markup-compatibility/2006">
    <mc:Choice xmlns:p14="http://schemas.microsoft.com/office/powerpoint/2010/main" Requires="p14">
      <p:transition spd="slow" p14:dur="2000" advTm="29411"/>
    </mc:Choice>
    <mc:Fallback>
      <p:transition spd="slow" advTm="2941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D344A58F-6FBD-618F-EA9B-0689A8C18583}"/>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DC0FDEB1-1C44-A5AE-E2F6-D56216A5287B}"/>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3210D954-19FE-AE73-C59E-293F808E02D0}"/>
              </a:ext>
            </a:extLst>
          </p:cNvPr>
          <p:cNvSpPr>
            <a:spLocks noGrp="1"/>
          </p:cNvSpPr>
          <p:nvPr>
            <p:ph type="sldNum" sz="quarter" idx="12"/>
          </p:nvPr>
        </p:nvSpPr>
        <p:spPr/>
        <p:txBody>
          <a:bodyPr/>
          <a:lstStyle/>
          <a:p>
            <a:fld id="{8EB7C9AE-03AA-42CB-A068-532379B2A882}" type="slidenum">
              <a:rPr lang="en-IN" smtClean="0"/>
              <a:t>8</a:t>
            </a:fld>
            <a:endParaRPr lang="en-IN"/>
          </a:p>
        </p:txBody>
      </p:sp>
      <p:sp>
        <p:nvSpPr>
          <p:cNvPr id="17" name="Text Placeholder 9">
            <a:extLst>
              <a:ext uri="{FF2B5EF4-FFF2-40B4-BE49-F238E27FC236}">
                <a16:creationId xmlns:a16="http://schemas.microsoft.com/office/drawing/2014/main" id="{EAF65085-2887-7B59-812E-550F55ACBF3A}"/>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How many Olympic Games have been held in each season (Summer vs. Winter)?</a:t>
            </a:r>
            <a:endParaRPr lang="en-US" sz="3200" b="1" spc="0" dirty="0">
              <a:solidFill>
                <a:schemeClr val="bg1"/>
              </a:solidFill>
            </a:endParaRPr>
          </a:p>
        </p:txBody>
      </p:sp>
      <p:sp>
        <p:nvSpPr>
          <p:cNvPr id="19" name="Text Placeholder 9">
            <a:extLst>
              <a:ext uri="{FF2B5EF4-FFF2-40B4-BE49-F238E27FC236}">
                <a16:creationId xmlns:a16="http://schemas.microsoft.com/office/drawing/2014/main" id="{4F40C331-E174-8452-B043-1E7B49CBFBF6}"/>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analysis shows that 29 Summer Olympic Games and 22 Winter Olympic Games have been held. This indicates the historical prominence and popularity of Summer Games, which include a broader range of sports and attract higher global participation compared to the more specialized Winter Games.</a:t>
            </a:r>
          </a:p>
        </p:txBody>
      </p:sp>
      <p:pic>
        <p:nvPicPr>
          <p:cNvPr id="21" name="Picture 20">
            <a:extLst>
              <a:ext uri="{FF2B5EF4-FFF2-40B4-BE49-F238E27FC236}">
                <a16:creationId xmlns:a16="http://schemas.microsoft.com/office/drawing/2014/main" id="{8CCAF36A-3459-55DF-DD33-7726DBD6D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460419"/>
            <a:ext cx="4566910" cy="1937161"/>
          </a:xfrm>
          <a:prstGeom prst="rect">
            <a:avLst/>
          </a:prstGeom>
          <a:ln>
            <a:solidFill>
              <a:schemeClr val="accent1"/>
            </a:solidFill>
          </a:ln>
        </p:spPr>
      </p:pic>
    </p:spTree>
    <p:extLst>
      <p:ext uri="{BB962C8B-B14F-4D97-AF65-F5344CB8AC3E}">
        <p14:creationId xmlns:p14="http://schemas.microsoft.com/office/powerpoint/2010/main" val="2158191020"/>
      </p:ext>
    </p:extLst>
  </p:cSld>
  <p:clrMapOvr>
    <a:masterClrMapping/>
  </p:clrMapOvr>
  <mc:AlternateContent xmlns:mc="http://schemas.openxmlformats.org/markup-compatibility/2006">
    <mc:Choice xmlns:p14="http://schemas.microsoft.com/office/powerpoint/2010/main" Requires="p14">
      <p:transition spd="slow" p14:dur="2000" advTm="82136"/>
    </mc:Choice>
    <mc:Fallback>
      <p:transition spd="slow" advTm="8213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50582-A370-D9D1-7977-9017F9C8121A}"/>
            </a:ext>
          </a:extLst>
        </p:cNvPr>
        <p:cNvGrpSpPr/>
        <p:nvPr/>
      </p:nvGrpSpPr>
      <p:grpSpPr>
        <a:xfrm>
          <a:off x="0" y="0"/>
          <a:ext cx="0" cy="0"/>
          <a:chOff x="0" y="0"/>
          <a:chExt cx="0" cy="0"/>
        </a:xfrm>
      </p:grpSpPr>
      <p:sp>
        <p:nvSpPr>
          <p:cNvPr id="3" name="Flowchart: Off-page Connector 2">
            <a:extLst>
              <a:ext uri="{FF2B5EF4-FFF2-40B4-BE49-F238E27FC236}">
                <a16:creationId xmlns:a16="http://schemas.microsoft.com/office/drawing/2014/main" id="{305A62C4-2A51-A1C0-731B-4B04ED697139}"/>
              </a:ext>
            </a:extLst>
          </p:cNvPr>
          <p:cNvSpPr/>
          <p:nvPr/>
        </p:nvSpPr>
        <p:spPr>
          <a:xfrm>
            <a:off x="0" y="0"/>
            <a:ext cx="1063256" cy="3048000"/>
          </a:xfrm>
          <a:prstGeom prst="flowChartOffpageConnector">
            <a:avLst/>
          </a:prstGeom>
          <a:solidFill>
            <a:srgbClr val="E48312"/>
          </a:solidFill>
          <a:ln>
            <a:solidFill>
              <a:srgbClr val="E483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ate Placeholder 14">
            <a:extLst>
              <a:ext uri="{FF2B5EF4-FFF2-40B4-BE49-F238E27FC236}">
                <a16:creationId xmlns:a16="http://schemas.microsoft.com/office/drawing/2014/main" id="{DF35462D-C201-A3AC-B4EA-DE589FCBD582}"/>
              </a:ext>
            </a:extLst>
          </p:cNvPr>
          <p:cNvSpPr>
            <a:spLocks noGrp="1"/>
          </p:cNvSpPr>
          <p:nvPr>
            <p:ph type="dt" sz="half" idx="10"/>
          </p:nvPr>
        </p:nvSpPr>
        <p:spPr/>
        <p:txBody>
          <a:bodyPr/>
          <a:lstStyle/>
          <a:p>
            <a:fld id="{DC2FEBBC-5C60-42A0-85E2-EE7295FBA841}" type="datetime1">
              <a:rPr lang="en-IN" smtClean="0"/>
              <a:t>21-11-2024</a:t>
            </a:fld>
            <a:endParaRPr lang="en-IN"/>
          </a:p>
        </p:txBody>
      </p:sp>
      <p:sp>
        <p:nvSpPr>
          <p:cNvPr id="16" name="Slide Number Placeholder 15">
            <a:extLst>
              <a:ext uri="{FF2B5EF4-FFF2-40B4-BE49-F238E27FC236}">
                <a16:creationId xmlns:a16="http://schemas.microsoft.com/office/drawing/2014/main" id="{0452942F-D2B8-F1E6-E720-2964A3DAA8EB}"/>
              </a:ext>
            </a:extLst>
          </p:cNvPr>
          <p:cNvSpPr>
            <a:spLocks noGrp="1"/>
          </p:cNvSpPr>
          <p:nvPr>
            <p:ph type="sldNum" sz="quarter" idx="12"/>
          </p:nvPr>
        </p:nvSpPr>
        <p:spPr/>
        <p:txBody>
          <a:bodyPr/>
          <a:lstStyle/>
          <a:p>
            <a:fld id="{8EB7C9AE-03AA-42CB-A068-532379B2A882}" type="slidenum">
              <a:rPr lang="en-IN" smtClean="0"/>
              <a:t>9</a:t>
            </a:fld>
            <a:endParaRPr lang="en-IN"/>
          </a:p>
        </p:txBody>
      </p:sp>
      <p:sp>
        <p:nvSpPr>
          <p:cNvPr id="17" name="Text Placeholder 9">
            <a:extLst>
              <a:ext uri="{FF2B5EF4-FFF2-40B4-BE49-F238E27FC236}">
                <a16:creationId xmlns:a16="http://schemas.microsoft.com/office/drawing/2014/main" id="{758D977A-6CC0-23C7-0848-0338BA4368D9}"/>
              </a:ext>
            </a:extLst>
          </p:cNvPr>
          <p:cNvSpPr txBox="1">
            <a:spLocks/>
          </p:cNvSpPr>
          <p:nvPr/>
        </p:nvSpPr>
        <p:spPr>
          <a:xfrm>
            <a:off x="6096000" y="559642"/>
            <a:ext cx="5458838" cy="1325563"/>
          </a:xfrm>
          <a:prstGeom prst="rect">
            <a:avLst/>
          </a:prstGeom>
          <a:solidFill>
            <a:srgbClr val="ED8C17"/>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defRPr/>
            </a:pPr>
            <a:r>
              <a:rPr lang="en-US" sz="3200" dirty="0">
                <a:solidFill>
                  <a:schemeClr val="bg1"/>
                </a:solidFill>
              </a:rPr>
              <a:t>What is the distribution of games across different decades?</a:t>
            </a:r>
            <a:endParaRPr lang="en-US" sz="3200" b="1" spc="0" dirty="0">
              <a:solidFill>
                <a:schemeClr val="bg1"/>
              </a:solidFill>
            </a:endParaRPr>
          </a:p>
        </p:txBody>
      </p:sp>
      <p:sp>
        <p:nvSpPr>
          <p:cNvPr id="19" name="Text Placeholder 9">
            <a:extLst>
              <a:ext uri="{FF2B5EF4-FFF2-40B4-BE49-F238E27FC236}">
                <a16:creationId xmlns:a16="http://schemas.microsoft.com/office/drawing/2014/main" id="{1686CE4E-3E53-10A4-08BF-2192834BC917}"/>
              </a:ext>
            </a:extLst>
          </p:cNvPr>
          <p:cNvSpPr txBox="1">
            <a:spLocks/>
          </p:cNvSpPr>
          <p:nvPr/>
        </p:nvSpPr>
        <p:spPr>
          <a:xfrm>
            <a:off x="6178497" y="1885205"/>
            <a:ext cx="5458838" cy="41925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endParaRPr lang="en-US" sz="2800" dirty="0">
              <a:latin typeface="+mn-lt"/>
              <a:ea typeface="+mn-ea"/>
              <a:cs typeface="+mn-cs"/>
            </a:endParaRPr>
          </a:p>
          <a:p>
            <a:pPr indent="-228600">
              <a:spcAft>
                <a:spcPts val="600"/>
              </a:spcAft>
              <a:buFont typeface="Arial" panose="020B0604020202020204" pitchFamily="34" charset="0"/>
              <a:buChar char="•"/>
            </a:pPr>
            <a:r>
              <a:rPr lang="en-US" sz="2400" dirty="0">
                <a:latin typeface="+mn-lt"/>
                <a:ea typeface="+mn-ea"/>
                <a:cs typeface="+mn-cs"/>
              </a:rPr>
              <a:t>The distribution shows steady growth in the number of Olympic Games from the early 1900s, peaking with 6 Games per decade in the 1960s and 1980s. The decline during the 1940s reflects the impact of World War II, while consistent counts from the 2000s onward highlight the modern stability of the Olympics schedule.</a:t>
            </a:r>
          </a:p>
        </p:txBody>
      </p:sp>
      <p:pic>
        <p:nvPicPr>
          <p:cNvPr id="4" name="Picture 3">
            <a:extLst>
              <a:ext uri="{FF2B5EF4-FFF2-40B4-BE49-F238E27FC236}">
                <a16:creationId xmlns:a16="http://schemas.microsoft.com/office/drawing/2014/main" id="{B86A2D11-6EB9-5CDE-52AF-389A3B242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721" y="2231729"/>
            <a:ext cx="4622269" cy="2482037"/>
          </a:xfrm>
          <a:prstGeom prst="rect">
            <a:avLst/>
          </a:prstGeom>
          <a:ln>
            <a:solidFill>
              <a:schemeClr val="accent1"/>
            </a:solidFill>
          </a:ln>
        </p:spPr>
      </p:pic>
    </p:spTree>
    <p:extLst>
      <p:ext uri="{BB962C8B-B14F-4D97-AF65-F5344CB8AC3E}">
        <p14:creationId xmlns:p14="http://schemas.microsoft.com/office/powerpoint/2010/main" val="1050733611"/>
      </p:ext>
    </p:extLst>
  </p:cSld>
  <p:clrMapOvr>
    <a:masterClrMapping/>
  </p:clrMapOvr>
  <mc:AlternateContent xmlns:mc="http://schemas.openxmlformats.org/markup-compatibility/2006">
    <mc:Choice xmlns:p14="http://schemas.microsoft.com/office/powerpoint/2010/main" Requires="p14">
      <p:transition spd="slow" p14:dur="2000" advTm="71405"/>
    </mc:Choice>
    <mc:Fallback>
      <p:transition spd="slow" advTm="71405"/>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A6DEAF-A320-4F7A-B210-770588E2161D}">
  <we:reference id="wa104380955" version="3.16.2.1" store="en-US" storeType="OMEX"/>
  <we:alternateReferences>
    <we:reference id="WA104380955" version="3.16.2.1" store="WA10438095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TM02900769[[fn=Retrospect]]</Template>
  <TotalTime>631</TotalTime>
  <Words>2987</Words>
  <Application>Microsoft Office PowerPoint</Application>
  <PresentationFormat>Widescreen</PresentationFormat>
  <Paragraphs>251</Paragraphs>
  <Slides>48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Garamond</vt:lpstr>
      <vt:lpstr>Retrospect</vt:lpstr>
      <vt:lpstr>Capstone Project – Sports Analysis</vt:lpstr>
      <vt:lpstr>PowerPoint Presentation</vt:lpstr>
      <vt:lpstr>PowerPoint Presentation</vt:lpstr>
      <vt:lpstr>PowerPoint Presentation</vt:lpstr>
      <vt:lpstr>PowerPoint Presentation</vt:lpstr>
      <vt:lpstr>Power BI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Aniket Roy</dc:creator>
  <cp:lastModifiedBy>Aniket Roy</cp:lastModifiedBy>
  <cp:revision>1</cp:revision>
  <dcterms:created xsi:type="dcterms:W3CDTF">2024-11-18T22:51:37Z</dcterms:created>
  <dcterms:modified xsi:type="dcterms:W3CDTF">2024-11-21T08:58:51Z</dcterms:modified>
</cp:coreProperties>
</file>